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642" y="54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다수의 </a:t>
            </a:r>
            <a:r>
              <a:rPr lang="ko-KR" altLang="en-US" dirty="0" err="1"/>
              <a:t>모듈레이터의</a:t>
            </a:r>
            <a:r>
              <a:rPr lang="ko-KR" altLang="en-US" dirty="0"/>
              <a:t> </a:t>
            </a:r>
            <a:r>
              <a:rPr lang="en-US" altLang="ko-KR" dirty="0"/>
              <a:t>RF </a:t>
            </a:r>
            <a:r>
              <a:rPr lang="ko-KR" altLang="en-US" dirty="0"/>
              <a:t>신호를 </a:t>
            </a:r>
            <a:r>
              <a:rPr lang="ko-KR" altLang="en-US" dirty="0" smtClean="0"/>
              <a:t>결합하여 하나의 </a:t>
            </a:r>
            <a:r>
              <a:rPr lang="ko-KR" altLang="en-US" dirty="0"/>
              <a:t>신호로 출력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 smtClean="0"/>
              <a:t>변조방식</a:t>
            </a:r>
            <a:r>
              <a:rPr lang="en-US" altLang="ko-KR" dirty="0" smtClean="0"/>
              <a:t>			: FM</a:t>
            </a:r>
          </a:p>
          <a:p>
            <a:r>
              <a:rPr lang="ko-KR" altLang="en-US" dirty="0"/>
              <a:t>입력 채널 </a:t>
            </a:r>
            <a:r>
              <a:rPr lang="en-US" altLang="ko-KR" dirty="0"/>
              <a:t>	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8CH</a:t>
            </a:r>
            <a:endParaRPr lang="ko-KR" altLang="en-US" dirty="0"/>
          </a:p>
          <a:p>
            <a:r>
              <a:rPr lang="ko-KR" altLang="en-US" dirty="0"/>
              <a:t>사용 </a:t>
            </a:r>
            <a:r>
              <a:rPr lang="ko-KR" altLang="en-US" dirty="0" smtClean="0"/>
              <a:t>주파수</a:t>
            </a:r>
            <a:r>
              <a:rPr lang="en-US" altLang="ko-KR" dirty="0" smtClean="0"/>
              <a:t>	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5MHz-1GHz</a:t>
            </a:r>
          </a:p>
          <a:p>
            <a:r>
              <a:rPr lang="ko-KR" altLang="en-US" dirty="0" smtClean="0"/>
              <a:t>삽입손실</a:t>
            </a:r>
            <a:r>
              <a:rPr lang="en-US" altLang="ko-KR" dirty="0" smtClean="0"/>
              <a:t>			: 12db</a:t>
            </a:r>
            <a:r>
              <a:rPr lang="ko-KR" altLang="en-US" dirty="0" smtClean="0"/>
              <a:t>이하</a:t>
            </a:r>
            <a:endParaRPr lang="en-US" altLang="ko-KR" dirty="0" smtClean="0"/>
          </a:p>
          <a:p>
            <a:r>
              <a:rPr lang="ko-KR" altLang="en-US" dirty="0" smtClean="0"/>
              <a:t>반사손실</a:t>
            </a:r>
            <a:r>
              <a:rPr lang="en-US" altLang="ko-KR" smtClean="0"/>
              <a:t>			: 16db</a:t>
            </a:r>
            <a:r>
              <a:rPr lang="ko-KR" altLang="en-US" smtClean="0"/>
              <a:t>이상</a:t>
            </a:r>
            <a:endParaRPr lang="en-US" altLang="ko-KR" dirty="0" smtClean="0"/>
          </a:p>
          <a:p>
            <a:r>
              <a:rPr lang="ko-KR" altLang="en-US" dirty="0" err="1" smtClean="0"/>
              <a:t>빔구경</a:t>
            </a:r>
            <a:r>
              <a:rPr lang="en-US" altLang="ko-KR" dirty="0" smtClean="0"/>
              <a:t>			: 1mm</a:t>
            </a:r>
            <a:endParaRPr lang="ko-KR" altLang="en-US" dirty="0"/>
          </a:p>
          <a:p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	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l-GR" altLang="ko-KR" dirty="0"/>
              <a:t>75Ω</a:t>
            </a:r>
            <a:endParaRPr lang="en-US" altLang="ko-KR" dirty="0"/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en-US" altLang="ko-KR" dirty="0"/>
              <a:t> 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430 </a:t>
            </a:r>
            <a:r>
              <a:rPr lang="en-US" altLang="ko-KR" dirty="0"/>
              <a:t>x </a:t>
            </a:r>
            <a:r>
              <a:rPr lang="en-US" altLang="ko-KR" dirty="0" smtClean="0"/>
              <a:t>40 </a:t>
            </a:r>
            <a:r>
              <a:rPr lang="en-US" altLang="ko-KR" dirty="0"/>
              <a:t>x 350mm</a:t>
            </a:r>
          </a:p>
          <a:p>
            <a:r>
              <a:rPr lang="ko-KR" altLang="en-US" dirty="0" smtClean="0"/>
              <a:t>무게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3.32kg</a:t>
            </a:r>
          </a:p>
          <a:p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KRF108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/>
              <a:t>RF COMBINER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89" y="1538556"/>
            <a:ext cx="3106519" cy="673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3113</TotalTime>
  <Words>12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Kevicsupport</cp:lastModifiedBy>
  <cp:revision>609</cp:revision>
  <cp:lastPrinted>2024-01-31T10:03:33Z</cp:lastPrinted>
  <dcterms:created xsi:type="dcterms:W3CDTF">2022-10-26T04:41:33Z</dcterms:created>
  <dcterms:modified xsi:type="dcterms:W3CDTF">2024-02-13T07:31:56Z</dcterms:modified>
</cp:coreProperties>
</file>