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90" y="-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/>
              <a:t>DP5000, DP4000 </a:t>
            </a:r>
            <a:r>
              <a:rPr lang="ko-KR" altLang="en-US" dirty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앰프</a:t>
            </a:r>
          </a:p>
          <a:p>
            <a:pPr>
              <a:buFontTx/>
              <a:buChar char="-"/>
            </a:pPr>
            <a:r>
              <a:rPr lang="en-US" altLang="ko-KR" dirty="0" smtClean="0"/>
              <a:t>10.1</a:t>
            </a:r>
            <a:r>
              <a:rPr lang="ko-KR" altLang="en-US" dirty="0"/>
              <a:t>인치 터치패널 디지털 오디오 믹서 기능</a:t>
            </a:r>
          </a:p>
          <a:p>
            <a:pPr>
              <a:buFontTx/>
              <a:buChar char="-"/>
            </a:pPr>
            <a:r>
              <a:rPr lang="ko-KR" altLang="en-US" dirty="0" smtClean="0"/>
              <a:t>전면에 </a:t>
            </a:r>
            <a:r>
              <a:rPr lang="en-US" altLang="ko-KR" dirty="0"/>
              <a:t>6</a:t>
            </a:r>
            <a:r>
              <a:rPr lang="ko-KR" altLang="en-US" dirty="0"/>
              <a:t>개의 매크로 스위치 적용</a:t>
            </a:r>
          </a:p>
          <a:p>
            <a:pPr>
              <a:buFontTx/>
              <a:buChar char="-"/>
            </a:pPr>
            <a:r>
              <a:rPr lang="en-US" altLang="ko-KR" dirty="0" smtClean="0"/>
              <a:t>HDMI </a:t>
            </a:r>
            <a:r>
              <a:rPr lang="ko-KR" altLang="en-US" dirty="0"/>
              <a:t>출력에 외부 모니터 연결 가능</a:t>
            </a:r>
          </a:p>
          <a:p>
            <a:pPr>
              <a:buFontTx/>
              <a:buChar char="-"/>
            </a:pPr>
            <a:r>
              <a:rPr lang="ko-KR" altLang="en-US" dirty="0" smtClean="0"/>
              <a:t>메인 </a:t>
            </a:r>
            <a:r>
              <a:rPr lang="ko-KR" altLang="en-US" dirty="0"/>
              <a:t>장비</a:t>
            </a:r>
            <a:r>
              <a:rPr lang="en-US" altLang="ko-KR" dirty="0"/>
              <a:t>(DP5000, DP4000)</a:t>
            </a:r>
            <a:r>
              <a:rPr lang="ko-KR" altLang="en-US" dirty="0"/>
              <a:t>에 최대 </a:t>
            </a:r>
            <a:r>
              <a:rPr lang="en-US" altLang="ko-KR" dirty="0"/>
              <a:t>2</a:t>
            </a:r>
            <a:r>
              <a:rPr lang="ko-KR" altLang="en-US" dirty="0"/>
              <a:t>대까지 직결 가능</a:t>
            </a:r>
          </a:p>
          <a:p>
            <a:pPr>
              <a:buFontTx/>
              <a:buChar char="-"/>
            </a:pPr>
            <a:r>
              <a:rPr lang="en-US" altLang="ko-KR" dirty="0" smtClean="0"/>
              <a:t>RS-422</a:t>
            </a:r>
            <a:r>
              <a:rPr lang="ko-KR" altLang="en-US" dirty="0"/>
              <a:t>통신으로 제어거리 최대 약 </a:t>
            </a:r>
            <a:r>
              <a:rPr lang="en-US" altLang="ko-KR" dirty="0"/>
              <a:t>500m </a:t>
            </a:r>
            <a:r>
              <a:rPr lang="ko-KR" altLang="en-US" dirty="0"/>
              <a:t>까지 </a:t>
            </a:r>
            <a:r>
              <a:rPr lang="ko-KR" altLang="en-US" dirty="0" smtClean="0"/>
              <a:t>가능 </a:t>
            </a:r>
            <a:r>
              <a:rPr lang="en-US" altLang="ko-KR" dirty="0" smtClean="0"/>
              <a:t>(</a:t>
            </a:r>
            <a:r>
              <a:rPr lang="ko-KR" altLang="en-US" dirty="0"/>
              <a:t>별도 </a:t>
            </a:r>
            <a:r>
              <a:rPr lang="ko-KR" altLang="en-US" dirty="0" err="1"/>
              <a:t>어뎁터</a:t>
            </a:r>
            <a:r>
              <a:rPr lang="ko-KR" altLang="en-US" dirty="0"/>
              <a:t> 사용 기준</a:t>
            </a:r>
            <a:r>
              <a:rPr lang="en-US" altLang="ko-KR" dirty="0" smtClean="0"/>
              <a:t>)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>
                <a:latin typeface="+mj-ea"/>
              </a:rPr>
              <a:t>지역설정수량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50CH</a:t>
            </a:r>
          </a:p>
          <a:p>
            <a:r>
              <a:rPr lang="ko-KR" altLang="en-US" dirty="0" smtClean="0">
                <a:latin typeface="+mj-ea"/>
              </a:rPr>
              <a:t>입력 채널</a:t>
            </a:r>
            <a:r>
              <a:rPr lang="en-US" altLang="ko-KR" dirty="0" smtClean="0">
                <a:latin typeface="+mj-ea"/>
              </a:rPr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MIC(1), Line XLR (1), Chime(1),</a:t>
            </a:r>
          </a:p>
          <a:p>
            <a:pPr marL="0" indent="0">
              <a:buNone/>
            </a:pPr>
            <a:r>
              <a:rPr lang="en-US" altLang="ko-KR" dirty="0" smtClean="0"/>
              <a:t>                                                                AUX </a:t>
            </a:r>
            <a:r>
              <a:rPr lang="en-US" altLang="ko-KR" dirty="0"/>
              <a:t>RCA(2), </a:t>
            </a:r>
            <a:r>
              <a:rPr lang="ko-KR" altLang="en-US" dirty="0"/>
              <a:t>총 </a:t>
            </a:r>
            <a:r>
              <a:rPr lang="en-US" altLang="ko-KR" dirty="0"/>
              <a:t>5</a:t>
            </a:r>
            <a:r>
              <a:rPr lang="ko-KR" altLang="en-US" dirty="0"/>
              <a:t>채널 </a:t>
            </a:r>
            <a:r>
              <a:rPr lang="ko-KR" altLang="en-US" dirty="0" smtClean="0"/>
              <a:t>입력</a:t>
            </a:r>
            <a:endParaRPr lang="en-US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출력 채널</a:t>
            </a:r>
            <a:r>
              <a:rPr lang="en-US" altLang="ko-KR" dirty="0">
                <a:latin typeface="+mj-ea"/>
              </a:rPr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/>
              <a:t>Line XLR(1), REMOTE(1)</a:t>
            </a:r>
          </a:p>
          <a:p>
            <a:pPr fontAlgn="base"/>
            <a:r>
              <a:rPr lang="ko-KR" altLang="en-US" dirty="0" smtClean="0">
                <a:latin typeface="+mj-ea"/>
              </a:rPr>
              <a:t>통신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제어 방식</a:t>
            </a:r>
            <a:r>
              <a:rPr lang="en-US" altLang="ko-KR" dirty="0">
                <a:latin typeface="+mj-ea"/>
              </a:rPr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RS-422</a:t>
            </a:r>
          </a:p>
          <a:p>
            <a:pPr fontAlgn="base"/>
            <a:r>
              <a:rPr lang="en-US" altLang="ko-KR" dirty="0" smtClean="0">
                <a:latin typeface="+mj-ea"/>
              </a:rPr>
              <a:t>INTERNET </a:t>
            </a:r>
            <a:r>
              <a:rPr lang="ko-KR" altLang="en-US" dirty="0" smtClean="0">
                <a:latin typeface="+mj-ea"/>
              </a:rPr>
              <a:t>접속방식</a:t>
            </a:r>
            <a:r>
              <a:rPr lang="en-US" altLang="ko-KR" dirty="0">
                <a:latin typeface="+mj-ea"/>
              </a:rPr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LAN, WiFi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사용</a:t>
            </a:r>
            <a:r>
              <a:rPr lang="en-US" altLang="ko-KR" dirty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전원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DC </a:t>
            </a:r>
            <a:r>
              <a:rPr lang="en-US" altLang="ko-KR" dirty="0" smtClean="0">
                <a:latin typeface="+mj-ea"/>
              </a:rPr>
              <a:t>24V/2.5A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310 </a:t>
            </a:r>
            <a:r>
              <a:rPr lang="en-US" altLang="ko-KR" dirty="0"/>
              <a:t>x </a:t>
            </a:r>
            <a:r>
              <a:rPr lang="en-US" altLang="ko-KR" dirty="0" smtClean="0"/>
              <a:t>105 </a:t>
            </a:r>
            <a:r>
              <a:rPr lang="en-US" altLang="ko-KR" dirty="0"/>
              <a:t>x </a:t>
            </a:r>
            <a:r>
              <a:rPr lang="en-US" altLang="ko-KR" dirty="0" smtClean="0"/>
              <a:t>190mm</a:t>
            </a: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2.5kg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REMOTE CONTROLLER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KRM4000</a:t>
            </a:r>
            <a:endParaRPr lang="en-US" altLang="ko-KR" dirty="0"/>
          </a:p>
        </p:txBody>
      </p:sp>
      <p:pic>
        <p:nvPicPr>
          <p:cNvPr id="1026" name="Picture 2" descr="\\kevic-server\mas_contract\01.KEVIC\2024.02.01) MAS 신규등록\1. 식별번호\NEW-조달등록사진작업(24.02.08)\1차\28.KRM4000(로고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1" b="4514"/>
          <a:stretch/>
        </p:blipFill>
        <p:spPr bwMode="auto">
          <a:xfrm>
            <a:off x="800744" y="1028077"/>
            <a:ext cx="2196208" cy="191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56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177</cp:revision>
  <cp:lastPrinted>2024-01-31T10:03:33Z</cp:lastPrinted>
  <dcterms:created xsi:type="dcterms:W3CDTF">2022-10-26T04:41:33Z</dcterms:created>
  <dcterms:modified xsi:type="dcterms:W3CDTF">2024-02-13T05:21:39Z</dcterms:modified>
</cp:coreProperties>
</file>