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25" d="100"/>
          <a:sy n="125" d="100"/>
        </p:scale>
        <p:origin x="-72" y="227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en-US" altLang="ko-KR" dirty="0"/>
              <a:t>KDP116 </a:t>
            </a:r>
            <a:r>
              <a:rPr lang="ko-KR" altLang="en-US" dirty="0"/>
              <a:t>시스템용 </a:t>
            </a:r>
            <a:r>
              <a:rPr lang="ko-KR" altLang="en-US" dirty="0" err="1"/>
              <a:t>리모트</a:t>
            </a:r>
            <a:r>
              <a:rPr lang="ko-KR" altLang="en-US" dirty="0"/>
              <a:t> 앰프 </a:t>
            </a:r>
            <a:r>
              <a:rPr lang="ko-KR" altLang="en-US" dirty="0" smtClean="0"/>
              <a:t>수신기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/>
              <a:t>최대 </a:t>
            </a:r>
            <a:r>
              <a:rPr lang="en-US" altLang="ko-KR" dirty="0"/>
              <a:t>4</a:t>
            </a:r>
            <a:r>
              <a:rPr lang="ko-KR" altLang="en-US" dirty="0"/>
              <a:t>대</a:t>
            </a:r>
            <a:r>
              <a:rPr lang="en-US" altLang="ko-KR" dirty="0"/>
              <a:t>, </a:t>
            </a:r>
            <a:r>
              <a:rPr lang="ko-KR" altLang="en-US" dirty="0" err="1"/>
              <a:t>리모트</a:t>
            </a:r>
            <a:r>
              <a:rPr lang="ko-KR" altLang="en-US" dirty="0"/>
              <a:t> 앰프 </a:t>
            </a:r>
            <a:r>
              <a:rPr lang="en-US" altLang="ko-KR" dirty="0"/>
              <a:t>15</a:t>
            </a:r>
            <a:r>
              <a:rPr lang="ko-KR" altLang="en-US" dirty="0" smtClean="0"/>
              <a:t>대</a:t>
            </a:r>
            <a:r>
              <a:rPr lang="ko-KR" altLang="en-US" dirty="0"/>
              <a:t>까지 확장 사용 가능</a:t>
            </a:r>
          </a:p>
          <a:p>
            <a:pPr>
              <a:buFontTx/>
              <a:buChar char="-"/>
            </a:pPr>
            <a:r>
              <a:rPr lang="ko-KR" altLang="en-US" dirty="0" smtClean="0"/>
              <a:t>전용</a:t>
            </a:r>
            <a:r>
              <a:rPr lang="en-US" altLang="ko-KR" dirty="0" smtClean="0"/>
              <a:t> </a:t>
            </a:r>
            <a:r>
              <a:rPr lang="ko-KR" altLang="en-US" dirty="0" err="1" smtClean="0"/>
              <a:t>리모트</a:t>
            </a:r>
            <a:r>
              <a:rPr lang="ko-KR" altLang="en-US" dirty="0" smtClean="0"/>
              <a:t> 앰프 </a:t>
            </a:r>
            <a:r>
              <a:rPr lang="en-US" altLang="ko-KR" dirty="0"/>
              <a:t>KRA050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채널 </a:t>
            </a:r>
            <a:r>
              <a:rPr lang="ko-KR" altLang="en-US" dirty="0">
                <a:latin typeface="+mj-ea"/>
              </a:rPr>
              <a:t>			</a:t>
            </a:r>
            <a:r>
              <a:rPr lang="en-US" altLang="ko-KR" dirty="0">
                <a:latin typeface="+mj-ea"/>
              </a:rPr>
              <a:t>: </a:t>
            </a:r>
            <a:r>
              <a:rPr lang="en-US" altLang="ko-KR" dirty="0" smtClean="0">
                <a:latin typeface="+mj-ea"/>
              </a:rPr>
              <a:t>4CH</a:t>
            </a:r>
          </a:p>
          <a:p>
            <a:pPr fontAlgn="base"/>
            <a:r>
              <a:rPr lang="ko-KR" altLang="en-US" dirty="0" smtClean="0">
                <a:latin typeface="+mj-ea"/>
              </a:rPr>
              <a:t>입력</a:t>
            </a:r>
            <a:r>
              <a:rPr lang="en-US" altLang="ko-KR" dirty="0" smtClean="0">
                <a:latin typeface="+mj-ea"/>
              </a:rPr>
              <a:t>/</a:t>
            </a:r>
            <a:r>
              <a:rPr lang="ko-KR" altLang="en-US" dirty="0" smtClean="0">
                <a:latin typeface="+mj-ea"/>
              </a:rPr>
              <a:t>출력 레벨 </a:t>
            </a:r>
            <a:r>
              <a:rPr lang="en-US" altLang="ko-KR" dirty="0">
                <a:latin typeface="+mj-ea"/>
              </a:rPr>
              <a:t>		: 0dB/600</a:t>
            </a:r>
            <a:r>
              <a:rPr lang="el-GR" altLang="ko-KR" dirty="0">
                <a:latin typeface="+mj-ea"/>
              </a:rPr>
              <a:t>Ω </a:t>
            </a:r>
            <a:r>
              <a:rPr lang="en-US" altLang="ko-KR" dirty="0">
                <a:latin typeface="+mj-ea"/>
              </a:rPr>
              <a:t>Balanced</a:t>
            </a:r>
            <a:endParaRPr lang="en-US" altLang="ko-KR" dirty="0"/>
          </a:p>
          <a:p>
            <a:pPr fontAlgn="base"/>
            <a:r>
              <a:rPr lang="ko-KR" altLang="en-US" dirty="0">
                <a:latin typeface="+mj-ea"/>
              </a:rPr>
              <a:t>주파수 </a:t>
            </a:r>
            <a:r>
              <a:rPr lang="ko-KR" altLang="en-US" dirty="0" smtClean="0">
                <a:latin typeface="+mj-ea"/>
              </a:rPr>
              <a:t>특성   </a:t>
            </a:r>
            <a:r>
              <a:rPr lang="en-US" altLang="ko-KR" dirty="0" smtClean="0">
                <a:latin typeface="+mj-ea"/>
              </a:rPr>
              <a:t>		:100Hz </a:t>
            </a:r>
            <a:r>
              <a:rPr lang="en-US" altLang="ko-KR" dirty="0">
                <a:latin typeface="+mj-ea"/>
              </a:rPr>
              <a:t>- </a:t>
            </a:r>
            <a:r>
              <a:rPr lang="en-US" altLang="ko-KR" dirty="0" smtClean="0">
                <a:latin typeface="+mj-ea"/>
              </a:rPr>
              <a:t>15kHz</a:t>
            </a:r>
          </a:p>
          <a:p>
            <a:pPr fontAlgn="base"/>
            <a:r>
              <a:rPr lang="ko-KR" altLang="en-US" dirty="0" smtClean="0">
                <a:latin typeface="+mj-ea"/>
              </a:rPr>
              <a:t>사용 전원     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DC </a:t>
            </a:r>
            <a:r>
              <a:rPr lang="en-US" altLang="ko-KR" dirty="0">
                <a:latin typeface="+mj-ea"/>
              </a:rPr>
              <a:t>24V / 0.2A </a:t>
            </a:r>
            <a:r>
              <a:rPr lang="ko-KR" altLang="en-US" dirty="0" smtClean="0">
                <a:latin typeface="+mj-ea"/>
              </a:rPr>
              <a:t>이하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/>
              <a:t>외형 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ko-KR" altLang="en-US" dirty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</a:t>
            </a:r>
            <a:r>
              <a:rPr lang="en-US" altLang="ko-KR" dirty="0" smtClean="0">
                <a:latin typeface="+mj-ea"/>
              </a:rPr>
              <a:t>: </a:t>
            </a:r>
            <a:r>
              <a:rPr lang="en-US" altLang="ko-KR" dirty="0"/>
              <a:t>482 x 44 x </a:t>
            </a:r>
            <a:r>
              <a:rPr lang="en-US" altLang="ko-KR" dirty="0" smtClean="0"/>
              <a:t>350mm</a:t>
            </a:r>
          </a:p>
          <a:p>
            <a:pPr fontAlgn="base"/>
            <a:r>
              <a:rPr lang="ko-KR" altLang="en-US" dirty="0" smtClean="0"/>
              <a:t>무게         </a:t>
            </a:r>
            <a:r>
              <a:rPr lang="en-US" altLang="ko-KR" dirty="0" smtClean="0"/>
              <a:t>	</a:t>
            </a:r>
            <a:r>
              <a:rPr lang="ko-KR" altLang="en-US" dirty="0" smtClean="0">
                <a:latin typeface="+mj-ea"/>
              </a:rPr>
              <a:t>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3.5kg</a:t>
            </a:r>
            <a:endParaRPr lang="en-US" altLang="ko-KR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REMOTE RECEIVER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KRR104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768" y="1928664"/>
            <a:ext cx="2918445" cy="604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24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jsm</cp:lastModifiedBy>
  <cp:revision>165</cp:revision>
  <cp:lastPrinted>2024-01-31T10:03:33Z</cp:lastPrinted>
  <dcterms:created xsi:type="dcterms:W3CDTF">2022-10-26T04:41:33Z</dcterms:created>
  <dcterms:modified xsi:type="dcterms:W3CDTF">2024-02-08T02:19:35Z</dcterms:modified>
</cp:coreProperties>
</file>