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9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err="1" smtClean="0"/>
              <a:t>랙</a:t>
            </a:r>
            <a:r>
              <a:rPr lang="ko-KR" altLang="en-US" dirty="0" smtClean="0"/>
              <a:t> 캐비닛 내 방송장비를 안착하기 </a:t>
            </a:r>
            <a:r>
              <a:rPr lang="ko-KR" altLang="en-US"/>
              <a:t>위한 </a:t>
            </a:r>
            <a:r>
              <a:rPr lang="ko-KR" altLang="en-US" smtClean="0"/>
              <a:t>선반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종류</a:t>
            </a:r>
            <a:r>
              <a:rPr lang="en-US" altLang="ko-KR" smtClean="0">
                <a:latin typeface="+mj-ea"/>
              </a:rPr>
              <a:t>			: 2U</a:t>
            </a:r>
          </a:p>
          <a:p>
            <a:pPr fontAlgn="base"/>
            <a:r>
              <a:rPr lang="ko-KR" altLang="en-US" dirty="0" err="1" smtClean="0">
                <a:latin typeface="+mj-ea"/>
              </a:rPr>
              <a:t>취부형태</a:t>
            </a:r>
            <a:r>
              <a:rPr lang="ko-KR" altLang="en-US" dirty="0" smtClean="0">
                <a:latin typeface="+mj-ea"/>
              </a:rPr>
              <a:t> 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err="1" smtClean="0">
                <a:latin typeface="+mj-ea"/>
              </a:rPr>
              <a:t>랙장착형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재질   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>
                <a:latin typeface="+mj-ea"/>
              </a:rPr>
              <a:t>STEEL</a:t>
            </a:r>
            <a:endParaRPr lang="da-DK" altLang="ko-KR" dirty="0" smtClean="0"/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(WxHxD)		: </a:t>
            </a:r>
            <a:r>
              <a:rPr lang="en-US" altLang="ko-KR" dirty="0" smtClean="0">
                <a:latin typeface="+mj-ea"/>
              </a:rPr>
              <a:t>482x88x350mm</a:t>
            </a:r>
            <a:endParaRPr lang="en-US" altLang="ko-KR" dirty="0"/>
          </a:p>
          <a:p>
            <a:pPr fontAlgn="base"/>
            <a:r>
              <a:rPr lang="ko-KR" altLang="en-US" dirty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0.4</a:t>
            </a:r>
            <a:r>
              <a:rPr lang="en-US" altLang="ko-KR" dirty="0" smtClean="0"/>
              <a:t>kg </a:t>
            </a:r>
            <a:endParaRPr lang="en-US" altLang="ko-KR" dirty="0"/>
          </a:p>
          <a:p>
            <a:pPr fontAlgn="base"/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RACK SHELF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KRT200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03" b="36597"/>
          <a:stretch/>
        </p:blipFill>
        <p:spPr bwMode="auto">
          <a:xfrm>
            <a:off x="336104" y="1707307"/>
            <a:ext cx="2876872" cy="647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11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153</cp:revision>
  <cp:lastPrinted>2024-01-31T10:03:33Z</cp:lastPrinted>
  <dcterms:created xsi:type="dcterms:W3CDTF">2022-10-26T04:41:33Z</dcterms:created>
  <dcterms:modified xsi:type="dcterms:W3CDTF">2024-02-13T05:11:11Z</dcterms:modified>
</cp:coreProperties>
</file>