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1080" y="-33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err="1"/>
              <a:t>랙</a:t>
            </a:r>
            <a:r>
              <a:rPr lang="ko-KR" altLang="en-US" dirty="0"/>
              <a:t> </a:t>
            </a:r>
            <a:r>
              <a:rPr lang="ko-KR" altLang="en-US" dirty="0" err="1" smtClean="0"/>
              <a:t>캐비넷</a:t>
            </a:r>
            <a:r>
              <a:rPr lang="ko-KR" altLang="en-US" dirty="0" smtClean="0"/>
              <a:t> </a:t>
            </a:r>
            <a:r>
              <a:rPr lang="ko-KR" altLang="en-US" dirty="0"/>
              <a:t>내 다양한 장비를 수납하기 위한 </a:t>
            </a:r>
            <a:r>
              <a:rPr lang="ko-KR" altLang="en-US" dirty="0" err="1"/>
              <a:t>랙</a:t>
            </a:r>
            <a:r>
              <a:rPr lang="ko-KR" altLang="en-US" dirty="0"/>
              <a:t> </a:t>
            </a:r>
            <a:r>
              <a:rPr lang="ko-KR" altLang="en-US" dirty="0" err="1"/>
              <a:t>장착형</a:t>
            </a:r>
            <a:r>
              <a:rPr lang="ko-KR" altLang="en-US" dirty="0"/>
              <a:t> </a:t>
            </a:r>
            <a:r>
              <a:rPr lang="ko-KR" altLang="en-US" dirty="0" smtClean="0"/>
              <a:t>서랍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err="1"/>
              <a:t>라이드</a:t>
            </a:r>
            <a:r>
              <a:rPr lang="ko-KR" altLang="en-US" dirty="0"/>
              <a:t> 타입으로 앞뒤로 </a:t>
            </a:r>
            <a:r>
              <a:rPr lang="ko-KR" altLang="en-US" dirty="0" smtClean="0"/>
              <a:t>이동 가능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종류</a:t>
            </a:r>
            <a:r>
              <a:rPr lang="en-US" altLang="ko-KR" smtClean="0">
                <a:latin typeface="+mj-ea"/>
              </a:rPr>
              <a:t>			: 3U</a:t>
            </a:r>
            <a:endParaRPr lang="en-US" altLang="ko-KR" smtClean="0">
              <a:latin typeface="+mj-ea"/>
            </a:endParaRPr>
          </a:p>
          <a:p>
            <a:pPr fontAlgn="base"/>
            <a:r>
              <a:rPr lang="ko-KR" altLang="en-US" dirty="0" err="1" smtClean="0">
                <a:latin typeface="+mj-ea"/>
              </a:rPr>
              <a:t>취부형태</a:t>
            </a:r>
            <a:r>
              <a:rPr lang="ko-KR" altLang="en-US" dirty="0" smtClean="0">
                <a:latin typeface="+mj-ea"/>
              </a:rPr>
              <a:t> </a:t>
            </a:r>
            <a:r>
              <a:rPr lang="ko-KR" altLang="en-US" dirty="0">
                <a:latin typeface="+mj-ea"/>
              </a:rPr>
              <a:t>			</a:t>
            </a:r>
            <a:r>
              <a:rPr lang="en-US" altLang="ko-KR" dirty="0">
                <a:latin typeface="+mj-ea"/>
              </a:rPr>
              <a:t>: </a:t>
            </a:r>
            <a:r>
              <a:rPr lang="ko-KR" altLang="en-US" dirty="0" err="1" smtClean="0">
                <a:latin typeface="+mj-ea"/>
              </a:rPr>
              <a:t>랙장착형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재질   </a:t>
            </a:r>
            <a:r>
              <a:rPr lang="ko-KR" altLang="en-US" dirty="0">
                <a:latin typeface="+mj-ea"/>
              </a:rPr>
              <a:t>		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 smtClean="0">
                <a:latin typeface="+mj-ea"/>
              </a:rPr>
              <a:t>STEEL</a:t>
            </a:r>
            <a:endParaRPr lang="da-DK" altLang="ko-KR" dirty="0" smtClean="0"/>
          </a:p>
          <a:p>
            <a:pPr fontAlgn="base"/>
            <a:r>
              <a:rPr lang="ko-KR" altLang="en-US" dirty="0" smtClean="0">
                <a:latin typeface="+mj-ea"/>
              </a:rPr>
              <a:t>외형 </a:t>
            </a:r>
            <a:r>
              <a:rPr lang="ko-KR" altLang="en-US" dirty="0">
                <a:latin typeface="+mj-ea"/>
              </a:rPr>
              <a:t>규격</a:t>
            </a:r>
            <a:r>
              <a:rPr lang="en-US" altLang="ko-KR" dirty="0">
                <a:latin typeface="+mj-ea"/>
              </a:rPr>
              <a:t>(WxHxD)		: </a:t>
            </a:r>
            <a:r>
              <a:rPr lang="en-US" altLang="ko-KR" dirty="0" smtClean="0">
                <a:latin typeface="+mj-ea"/>
              </a:rPr>
              <a:t>482x132x400mm</a:t>
            </a:r>
            <a:endParaRPr lang="en-US" altLang="ko-KR" dirty="0"/>
          </a:p>
          <a:p>
            <a:pPr fontAlgn="base"/>
            <a:r>
              <a:rPr lang="ko-KR" altLang="en-US" dirty="0">
                <a:latin typeface="+mj-ea"/>
              </a:rPr>
              <a:t>무게           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7.</a:t>
            </a:r>
            <a:r>
              <a:rPr lang="en-US" altLang="ko-KR" dirty="0" smtClean="0"/>
              <a:t>5kg </a:t>
            </a:r>
            <a:endParaRPr lang="en-US" altLang="ko-KR" dirty="0"/>
          </a:p>
          <a:p>
            <a:pPr fontAlgn="base"/>
            <a:endParaRPr lang="en-US" altLang="ko-KR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RACK DRAWER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KRT300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000" b="22250"/>
          <a:stretch/>
        </p:blipFill>
        <p:spPr bwMode="auto">
          <a:xfrm>
            <a:off x="634207" y="1640632"/>
            <a:ext cx="2371236" cy="1013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1621</TotalTime>
  <Words>19</Words>
  <Application>Microsoft Office PowerPoint</Application>
  <PresentationFormat>A4 용지(210x297mm)</PresentationFormat>
  <Paragraphs>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150</cp:revision>
  <cp:lastPrinted>2024-01-31T10:03:33Z</cp:lastPrinted>
  <dcterms:created xsi:type="dcterms:W3CDTF">2022-10-26T04:41:33Z</dcterms:created>
  <dcterms:modified xsi:type="dcterms:W3CDTF">2024-02-13T05:10:11Z</dcterms:modified>
</cp:coreProperties>
</file>