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8</a:t>
            </a:r>
            <a:r>
              <a:rPr lang="ko-KR" altLang="en-US" dirty="0" smtClean="0"/>
              <a:t>인치 액티브 스피커</a:t>
            </a:r>
            <a:endParaRPr lang="en-US" altLang="ko-KR" dirty="0" smtClean="0"/>
          </a:p>
          <a:p>
            <a:pPr fontAlgn="base"/>
            <a:r>
              <a:rPr lang="en-US" altLang="ko-KR" dirty="0"/>
              <a:t>Class D </a:t>
            </a:r>
            <a:r>
              <a:rPr lang="ko-KR" altLang="en-US" dirty="0"/>
              <a:t>앰프가 내장되어 있어 </a:t>
            </a:r>
            <a:r>
              <a:rPr lang="ko-KR" altLang="en-US" dirty="0" smtClean="0"/>
              <a:t>무게 </a:t>
            </a:r>
            <a:r>
              <a:rPr lang="ko-KR" altLang="en-US" dirty="0"/>
              <a:t>경량화</a:t>
            </a:r>
          </a:p>
          <a:p>
            <a:pPr fontAlgn="base"/>
            <a:r>
              <a:rPr lang="ko-KR" altLang="en-US" dirty="0" smtClean="0"/>
              <a:t>독자적 </a:t>
            </a:r>
            <a:r>
              <a:rPr lang="ko-KR" altLang="en-US" dirty="0"/>
              <a:t>냉각 시스템으로 탁월한 원음 재현 능력과 내구성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적용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홀컵</a:t>
            </a:r>
            <a:r>
              <a:rPr lang="ko-KR" altLang="en-US" dirty="0" smtClean="0"/>
              <a:t> 내장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모니터 스피커 적용 가능</a:t>
            </a:r>
            <a:endParaRPr lang="en-US" altLang="ko-KR" dirty="0" smtClean="0"/>
          </a:p>
          <a:p>
            <a:pPr fontAlgn="base"/>
            <a:r>
              <a:rPr lang="en-US" altLang="ko-KR" dirty="0"/>
              <a:t>Dante Network </a:t>
            </a:r>
            <a:r>
              <a:rPr lang="en-US" altLang="ko-KR" dirty="0" smtClean="0"/>
              <a:t>Ultimo</a:t>
            </a:r>
            <a:r>
              <a:rPr lang="ko-KR" altLang="en-US" dirty="0"/>
              <a:t> </a:t>
            </a:r>
            <a:r>
              <a:rPr lang="ko-KR" altLang="en-US" dirty="0" smtClean="0"/>
              <a:t>적용으로 </a:t>
            </a:r>
            <a:r>
              <a:rPr lang="ko-KR" altLang="en-US" dirty="0" err="1" smtClean="0"/>
              <a:t>무손실</a:t>
            </a:r>
            <a:r>
              <a:rPr lang="en-US" altLang="ko-KR" dirty="0"/>
              <a:t>, </a:t>
            </a:r>
            <a:r>
              <a:rPr lang="ko-KR" altLang="en-US" dirty="0" err="1"/>
              <a:t>무압축으로</a:t>
            </a:r>
            <a:r>
              <a:rPr lang="ko-KR" altLang="en-US" dirty="0"/>
              <a:t> 신호를 </a:t>
            </a:r>
            <a:r>
              <a:rPr lang="ko-KR" altLang="en-US" dirty="0" smtClean="0"/>
              <a:t>전송가능</a:t>
            </a:r>
            <a:endParaRPr lang="ko-KR" altLang="en-US" dirty="0"/>
          </a:p>
          <a:p>
            <a:pPr fontAlgn="base"/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250W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60</a:t>
            </a:r>
            <a:r>
              <a:rPr lang="ko-KR" altLang="en-US" dirty="0"/>
              <a:t>㎐ </a:t>
            </a:r>
            <a:r>
              <a:rPr lang="en-US" altLang="ko-KR" dirty="0"/>
              <a:t>~ 18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124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MDF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275 x 475 x 280 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13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KS-082P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1208584"/>
            <a:ext cx="94907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94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157</cp:revision>
  <cp:lastPrinted>2022-10-26T06:22:19Z</cp:lastPrinted>
  <dcterms:created xsi:type="dcterms:W3CDTF">2022-10-26T04:41:33Z</dcterms:created>
  <dcterms:modified xsi:type="dcterms:W3CDTF">2023-06-02T09:06:22Z</dcterms:modified>
</cp:coreProperties>
</file>