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8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8</a:t>
            </a:r>
            <a:r>
              <a:rPr lang="ko-KR" altLang="en-US" dirty="0" smtClean="0"/>
              <a:t>인치 </a:t>
            </a:r>
            <a:r>
              <a:rPr lang="ko-KR" altLang="en-US" dirty="0" err="1" smtClean="0"/>
              <a:t>패시브</a:t>
            </a:r>
            <a:r>
              <a:rPr lang="ko-KR" altLang="en-US" dirty="0" smtClean="0"/>
              <a:t> </a:t>
            </a:r>
            <a:r>
              <a:rPr lang="ko-KR" altLang="en-US" dirty="0" smtClean="0"/>
              <a:t>스피커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독자적 </a:t>
            </a:r>
            <a:r>
              <a:rPr lang="ko-KR" altLang="en-US" dirty="0"/>
              <a:t>냉각 시스템으로 탁월한 원음 재현 능력과 내구성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최신 </a:t>
            </a:r>
            <a:r>
              <a:rPr lang="ko-KR" altLang="en-US" dirty="0"/>
              <a:t>기술이 도입된 독자적 네트워크 적용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홀컵</a:t>
            </a:r>
            <a:r>
              <a:rPr lang="ko-KR" altLang="en-US" dirty="0" smtClean="0"/>
              <a:t> </a:t>
            </a:r>
            <a:r>
              <a:rPr lang="ko-KR" altLang="en-US" dirty="0"/>
              <a:t>내장</a:t>
            </a:r>
            <a:r>
              <a:rPr lang="en-US" altLang="ko-KR" dirty="0"/>
              <a:t>, </a:t>
            </a:r>
            <a:r>
              <a:rPr lang="ko-KR" altLang="en-US" dirty="0"/>
              <a:t>모니터 스피커 적용 가능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입력 </a:t>
            </a:r>
            <a:r>
              <a:rPr lang="en-US" altLang="ko-KR" dirty="0"/>
              <a:t>: </a:t>
            </a:r>
            <a:r>
              <a:rPr lang="en-US" altLang="ko-KR" dirty="0" smtClean="0"/>
              <a:t>250W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60</a:t>
            </a:r>
            <a:r>
              <a:rPr lang="ko-KR" altLang="en-US" dirty="0"/>
              <a:t>㎐ </a:t>
            </a:r>
            <a:r>
              <a:rPr lang="en-US" altLang="ko-KR" dirty="0"/>
              <a:t>~ 18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: 94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124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8Ω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MDF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275 x 475 x </a:t>
            </a:r>
            <a:r>
              <a:rPr lang="en-US" altLang="ko-KR" dirty="0" smtClean="0"/>
              <a:t>280mm</a:t>
            </a:r>
            <a:endParaRPr lang="ko-KR" altLang="en-US" dirty="0" smtClean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 smtClean="0"/>
              <a:t>: 12</a:t>
            </a:r>
            <a:r>
              <a:rPr lang="ko-KR" altLang="en-US" dirty="0" smtClean="0"/>
              <a:t>㎏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Full Range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KS-082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136576"/>
            <a:ext cx="924923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84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156</cp:revision>
  <cp:lastPrinted>2022-10-26T06:22:19Z</cp:lastPrinted>
  <dcterms:created xsi:type="dcterms:W3CDTF">2022-10-26T04:41:33Z</dcterms:created>
  <dcterms:modified xsi:type="dcterms:W3CDTF">2023-06-02T08:52:35Z</dcterms:modified>
</cp:coreProperties>
</file>