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12</a:t>
            </a:r>
            <a:r>
              <a:rPr lang="ko-KR" altLang="en-US" dirty="0" smtClean="0"/>
              <a:t>인치 </a:t>
            </a:r>
            <a:r>
              <a:rPr lang="ko-KR" altLang="en-US" dirty="0" err="1" smtClean="0"/>
              <a:t>패시브</a:t>
            </a:r>
            <a:r>
              <a:rPr lang="ko-KR" altLang="en-US" dirty="0" smtClean="0"/>
              <a:t> 스피커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독자적 </a:t>
            </a:r>
            <a:r>
              <a:rPr lang="ko-KR" altLang="en-US" dirty="0"/>
              <a:t>냉각 시스템으로 탁월한 원음 재현 능력과 내구성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적용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홀컵</a:t>
            </a:r>
            <a:r>
              <a:rPr lang="ko-KR" altLang="en-US" dirty="0" smtClean="0"/>
              <a:t> 내장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모니터 스피커 적용 가능</a:t>
            </a:r>
            <a:endParaRPr lang="en-US" altLang="ko-KR" dirty="0" smtClean="0"/>
          </a:p>
          <a:p>
            <a:pPr fontAlgn="base"/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400W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56</a:t>
            </a:r>
            <a:r>
              <a:rPr lang="ko-KR" altLang="en-US" dirty="0"/>
              <a:t>㎐ </a:t>
            </a:r>
            <a:r>
              <a:rPr lang="en-US" altLang="ko-KR" dirty="0"/>
              <a:t>~ 18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98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130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410 x 710 x </a:t>
            </a:r>
            <a:r>
              <a:rPr lang="en-US" altLang="ko-KR" dirty="0" smtClean="0"/>
              <a:t>420mm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28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KS-122M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08584"/>
            <a:ext cx="100275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84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162</cp:revision>
  <cp:lastPrinted>2022-10-26T06:22:19Z</cp:lastPrinted>
  <dcterms:created xsi:type="dcterms:W3CDTF">2022-10-26T04:41:33Z</dcterms:created>
  <dcterms:modified xsi:type="dcterms:W3CDTF">2023-06-02T09:01:03Z</dcterms:modified>
</cp:coreProperties>
</file>