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</a:t>
            </a:r>
            <a:r>
              <a:rPr lang="ko-KR" altLang="en-US" dirty="0" smtClean="0"/>
              <a:t>인치 </a:t>
            </a:r>
            <a:r>
              <a:rPr lang="ko-KR" altLang="en-US" dirty="0" err="1" smtClean="0"/>
              <a:t>패시브</a:t>
            </a:r>
            <a:r>
              <a:rPr lang="ko-KR" altLang="en-US" dirty="0" smtClean="0"/>
              <a:t> 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내구성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모니터 스피커 적용 가능</a:t>
            </a:r>
            <a:endParaRPr lang="en-US" altLang="ko-KR" dirty="0" smtClean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54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131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462 x 785 x </a:t>
            </a:r>
            <a:r>
              <a:rPr lang="en-US" altLang="ko-KR" dirty="0" smtClean="0"/>
              <a:t>460mm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KS-152M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280592"/>
            <a:ext cx="1123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84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162</cp:revision>
  <cp:lastPrinted>2022-10-26T06:22:19Z</cp:lastPrinted>
  <dcterms:created xsi:type="dcterms:W3CDTF">2022-10-26T04:41:33Z</dcterms:created>
  <dcterms:modified xsi:type="dcterms:W3CDTF">2023-06-02T09:03:27Z</dcterms:modified>
</cp:coreProperties>
</file>