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49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스피커 </a:t>
            </a:r>
            <a:r>
              <a:rPr lang="ko-KR" altLang="en-US" dirty="0" err="1" smtClean="0"/>
              <a:t>벽부</a:t>
            </a:r>
            <a:r>
              <a:rPr lang="ko-KR" altLang="en-US" dirty="0" smtClean="0"/>
              <a:t> </a:t>
            </a:r>
            <a:r>
              <a:rPr lang="en-US" altLang="ko-KR" dirty="0" smtClean="0"/>
              <a:t>/ </a:t>
            </a:r>
            <a:r>
              <a:rPr lang="ko-KR" altLang="en-US" dirty="0" err="1" smtClean="0"/>
              <a:t>천정형</a:t>
            </a:r>
            <a:r>
              <a:rPr lang="ko-KR" altLang="en-US" dirty="0" smtClean="0"/>
              <a:t> 설치 </a:t>
            </a:r>
            <a:r>
              <a:rPr lang="ko-KR" altLang="en-US" dirty="0" err="1" smtClean="0"/>
              <a:t>체인블</a:t>
            </a:r>
            <a:r>
              <a:rPr lang="ko-KR" altLang="en-US" dirty="0" err="1"/>
              <a:t>럭</a:t>
            </a: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용도</a:t>
            </a:r>
            <a:r>
              <a:rPr lang="en-US" altLang="ko-KR" dirty="0">
                <a:latin typeface="+mj-ea"/>
              </a:rPr>
              <a:t>			: </a:t>
            </a:r>
            <a:r>
              <a:rPr lang="ko-KR" altLang="en-US" dirty="0" smtClean="0">
                <a:latin typeface="+mj-ea"/>
              </a:rPr>
              <a:t>스피커용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재질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STEEL</a:t>
            </a:r>
          </a:p>
          <a:p>
            <a:pPr fontAlgn="base"/>
            <a:r>
              <a:rPr lang="ko-KR" altLang="en-US" dirty="0" smtClean="0">
                <a:latin typeface="+mj-ea"/>
              </a:rPr>
              <a:t>허용하중</a:t>
            </a:r>
            <a:r>
              <a:rPr lang="en-US" altLang="ko-KR" dirty="0" smtClean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1500kg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외형 규격</a:t>
            </a:r>
            <a:r>
              <a:rPr lang="en-US" altLang="ko-KR" dirty="0" smtClean="0">
                <a:latin typeface="+mj-ea"/>
              </a:rPr>
              <a:t>(W x H x D)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700 x 300 x 150mm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무게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10kg</a:t>
            </a:r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448272" cy="321447"/>
          </a:xfrm>
        </p:spPr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CHAIN BLOCK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KSB003</a:t>
            </a:r>
          </a:p>
        </p:txBody>
      </p:sp>
      <p:pic>
        <p:nvPicPr>
          <p:cNvPr id="1026" name="Picture 2" descr="\\kevic-server\mas_contract\01.KEVIC\2024.02.01) MAS 신규등록\1. 식별번호\NEW-조달등록사진작업(24.02.08)\1차\65.KSB00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51" b="11839"/>
          <a:stretch/>
        </p:blipFill>
        <p:spPr bwMode="auto">
          <a:xfrm>
            <a:off x="764704" y="1066800"/>
            <a:ext cx="2378792" cy="186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1795</TotalTime>
  <Words>10</Words>
  <Application>Microsoft Office PowerPoint</Application>
  <PresentationFormat>A4 용지(210x297mm)</PresentationFormat>
  <Paragraphs>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323</cp:revision>
  <cp:lastPrinted>2024-01-31T10:03:33Z</cp:lastPrinted>
  <dcterms:created xsi:type="dcterms:W3CDTF">2022-10-26T04:41:33Z</dcterms:created>
  <dcterms:modified xsi:type="dcterms:W3CDTF">2024-02-13T07:19:49Z</dcterms:modified>
</cp:coreProperties>
</file>