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1032" y="-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 smtClean="0"/>
              <a:t>익스텐션</a:t>
            </a:r>
            <a:r>
              <a:rPr lang="ko-KR" altLang="en-US" dirty="0" smtClean="0"/>
              <a:t> 코드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ko-KR" altLang="en-US" dirty="0" smtClean="0"/>
              <a:t>스피커 연결 케이블</a:t>
            </a:r>
            <a:endParaRPr lang="ko-KR" altLang="en-US" dirty="0"/>
          </a:p>
          <a:p>
            <a:r>
              <a:rPr lang="ko-KR" altLang="en-US" dirty="0" smtClean="0"/>
              <a:t>커넥터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ko-KR" altLang="en-US" dirty="0" err="1" smtClean="0"/>
              <a:t>스피콘</a:t>
            </a:r>
            <a:endParaRPr lang="en-US" altLang="ko-KR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smtClean="0">
                <a:latin typeface="+mj-ea"/>
              </a:rPr>
              <a:t>:</a:t>
            </a:r>
            <a:r>
              <a:rPr lang="en-US" altLang="ko-KR"/>
              <a:t> </a:t>
            </a:r>
            <a:r>
              <a:rPr lang="en-US" altLang="ko-KR" smtClean="0"/>
              <a:t>10M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KSC010M</a:t>
            </a:r>
            <a:endParaRPr lang="en-US" altLang="ko-KR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CABLE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24" y="1475656"/>
            <a:ext cx="1487971" cy="147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7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627</cp:revision>
  <cp:lastPrinted>2024-01-31T10:03:33Z</cp:lastPrinted>
  <dcterms:created xsi:type="dcterms:W3CDTF">2022-10-26T04:41:33Z</dcterms:created>
  <dcterms:modified xsi:type="dcterms:W3CDTF">2024-02-02T08:46:20Z</dcterms:modified>
</cp:coreProperties>
</file>