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3750" y="-4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익스텐션</a:t>
            </a:r>
            <a:r>
              <a:rPr lang="ko-KR" altLang="en-US" dirty="0" smtClean="0"/>
              <a:t> 코드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smtClean="0"/>
              <a:t>스피커 배선용 케이블</a:t>
            </a:r>
            <a:endParaRPr lang="en-US" altLang="ko-KR" dirty="0" smtClean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XLR(</a:t>
            </a:r>
            <a:r>
              <a:rPr lang="ko-KR" altLang="en-US" dirty="0"/>
              <a:t>암</a:t>
            </a:r>
            <a:r>
              <a:rPr lang="en-US" altLang="ko-KR" dirty="0"/>
              <a:t>/</a:t>
            </a:r>
            <a:r>
              <a:rPr lang="ko-KR" altLang="en-US" dirty="0"/>
              <a:t>수</a:t>
            </a:r>
            <a:r>
              <a:rPr lang="en-US" altLang="ko-KR" smtClean="0"/>
              <a:t>)</a:t>
            </a:r>
            <a:endParaRPr lang="ko-KR" altLang="en-US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100M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KSC100M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CABLE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43.KSC10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16" y="943720"/>
            <a:ext cx="1990890" cy="19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7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634</cp:revision>
  <cp:lastPrinted>2024-01-31T10:03:33Z</cp:lastPrinted>
  <dcterms:created xsi:type="dcterms:W3CDTF">2022-10-26T04:41:33Z</dcterms:created>
  <dcterms:modified xsi:type="dcterms:W3CDTF">2024-05-20T01:32:29Z</dcterms:modified>
</cp:coreProperties>
</file>