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79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 fontAlgn="base"/>
            <a:r>
              <a:rPr lang="ko-KR" altLang="en-US" dirty="0" err="1"/>
              <a:t>컴팩트한</a:t>
            </a:r>
            <a:r>
              <a:rPr lang="ko-KR" altLang="en-US" dirty="0"/>
              <a:t> </a:t>
            </a:r>
            <a:r>
              <a:rPr lang="en-US" altLang="ko-KR" dirty="0"/>
              <a:t>12</a:t>
            </a:r>
            <a:r>
              <a:rPr lang="en-US" altLang="ko-KR" dirty="0" smtClean="0"/>
              <a:t>" </a:t>
            </a:r>
            <a:r>
              <a:rPr lang="ko-KR" altLang="en-US" dirty="0"/>
              <a:t>소형 </a:t>
            </a:r>
            <a:r>
              <a:rPr lang="en-US" altLang="ko-KR" dirty="0"/>
              <a:t>2Way Full Range Passive Speaker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피크 </a:t>
            </a:r>
            <a:r>
              <a:rPr lang="en-US" altLang="ko-KR" dirty="0"/>
              <a:t>1000W </a:t>
            </a:r>
            <a:r>
              <a:rPr lang="ko-KR" altLang="en-US" dirty="0"/>
              <a:t>입력을 수용하는 압축 </a:t>
            </a:r>
            <a:r>
              <a:rPr lang="ko-KR" altLang="en-US" dirty="0" err="1"/>
              <a:t>페라이트</a:t>
            </a:r>
            <a:r>
              <a:rPr lang="ko-KR" altLang="en-US" dirty="0"/>
              <a:t> </a:t>
            </a:r>
            <a:r>
              <a:rPr lang="ko-KR" altLang="en-US" dirty="0" err="1"/>
              <a:t>마그네트</a:t>
            </a:r>
            <a:r>
              <a:rPr lang="ko-KR" altLang="en-US" dirty="0"/>
              <a:t> 드라이버 적용 </a:t>
            </a:r>
            <a:endParaRPr lang="en-US" altLang="ko-KR" dirty="0" smtClean="0"/>
          </a:p>
          <a:p>
            <a:pPr fontAlgn="base"/>
            <a:r>
              <a:rPr lang="ko-KR" altLang="en-US" dirty="0" err="1" smtClean="0"/>
              <a:t>케빅</a:t>
            </a:r>
            <a:r>
              <a:rPr lang="ko-KR" altLang="en-US" dirty="0" smtClean="0"/>
              <a:t> </a:t>
            </a:r>
            <a:r>
              <a:rPr lang="en-US" altLang="ko-KR" dirty="0"/>
              <a:t>SS218L </a:t>
            </a:r>
            <a:r>
              <a:rPr lang="ko-KR" altLang="en-US" dirty="0"/>
              <a:t>폴 스피커 </a:t>
            </a:r>
            <a:r>
              <a:rPr lang="ko-KR" altLang="en-US" dirty="0" err="1"/>
              <a:t>스텐드를</a:t>
            </a:r>
            <a:r>
              <a:rPr lang="ko-KR" altLang="en-US" dirty="0"/>
              <a:t> 이용한 간편한 설치와 높이 조정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이동에 </a:t>
            </a:r>
            <a:r>
              <a:rPr lang="ko-KR" altLang="en-US" dirty="0"/>
              <a:t>편리한 손잡이와 바퀴 </a:t>
            </a:r>
            <a:r>
              <a:rPr lang="ko-KR" altLang="en-US" dirty="0" err="1"/>
              <a:t>장착형</a:t>
            </a:r>
            <a:r>
              <a:rPr lang="ko-KR" altLang="en-US" dirty="0"/>
              <a:t> 포터블 구조 </a:t>
            </a:r>
            <a:endParaRPr lang="en-US" altLang="ko-KR" dirty="0" smtClean="0"/>
          </a:p>
          <a:p>
            <a:pPr fontAlgn="base"/>
            <a:r>
              <a:rPr lang="ko-KR" altLang="en-US" dirty="0" err="1" smtClean="0"/>
              <a:t>플라잉</a:t>
            </a:r>
            <a:r>
              <a:rPr lang="ko-KR" altLang="en-US" dirty="0" smtClean="0"/>
              <a:t> </a:t>
            </a:r>
            <a:r>
              <a:rPr lang="ko-KR" altLang="en-US" dirty="0"/>
              <a:t>홀 장착으로 다양한 공간에서도 </a:t>
            </a:r>
            <a:r>
              <a:rPr lang="ko-KR" altLang="en-US" dirty="0" err="1"/>
              <a:t>플라잉</a:t>
            </a:r>
            <a:r>
              <a:rPr lang="ko-KR" altLang="en-US" dirty="0"/>
              <a:t> 시스템 구축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 marL="0" indent="0" fontAlgn="base">
              <a:buNone/>
            </a:pP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주파수 </a:t>
            </a:r>
            <a:r>
              <a:rPr lang="ko-KR" altLang="en-US" dirty="0" smtClean="0"/>
              <a:t>응답</a:t>
            </a:r>
            <a:r>
              <a:rPr lang="en-US" altLang="ko-KR" dirty="0"/>
              <a:t> (+.-3dB)</a:t>
            </a:r>
            <a:r>
              <a:rPr lang="ko-KR" altLang="en-US" dirty="0" smtClean="0"/>
              <a:t> </a:t>
            </a:r>
            <a:r>
              <a:rPr lang="en-US" altLang="ko-KR" dirty="0"/>
              <a:t>: 68</a:t>
            </a:r>
            <a:r>
              <a:rPr lang="ko-KR" altLang="en-US" dirty="0"/>
              <a:t>㎐ </a:t>
            </a:r>
            <a:r>
              <a:rPr lang="en-US" altLang="ko-KR" dirty="0"/>
              <a:t>~ 18</a:t>
            </a:r>
            <a:r>
              <a:rPr lang="ko-KR" altLang="en-US" dirty="0"/>
              <a:t>㎑</a:t>
            </a:r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/>
              <a:t>재생 </a:t>
            </a:r>
            <a:r>
              <a:rPr lang="ko-KR" altLang="en-US" dirty="0" smtClean="0"/>
              <a:t>범위 </a:t>
            </a:r>
            <a:r>
              <a:rPr lang="en-US" altLang="ko-KR" dirty="0"/>
              <a:t>(+,-10dB)</a:t>
            </a:r>
            <a:r>
              <a:rPr lang="ko-KR" altLang="en-US" dirty="0" smtClean="0"/>
              <a:t> </a:t>
            </a:r>
            <a:r>
              <a:rPr lang="en-US" altLang="ko-KR" dirty="0"/>
              <a:t>: 54</a:t>
            </a:r>
            <a:r>
              <a:rPr lang="ko-KR" altLang="en-US" dirty="0"/>
              <a:t>㎐ </a:t>
            </a:r>
            <a:r>
              <a:rPr lang="en-US" altLang="ko-KR" dirty="0"/>
              <a:t>~ 20</a:t>
            </a:r>
            <a:r>
              <a:rPr lang="ko-KR" altLang="en-US" dirty="0"/>
              <a:t>㎑</a:t>
            </a:r>
          </a:p>
          <a:p>
            <a:pPr fontAlgn="base"/>
            <a:r>
              <a:rPr lang="ko-KR" altLang="en-US" dirty="0" smtClean="0"/>
              <a:t>최대 </a:t>
            </a:r>
            <a:r>
              <a:rPr lang="en-US" altLang="ko-KR" dirty="0"/>
              <a:t>SPL(1W/1M) : 126</a:t>
            </a:r>
            <a:r>
              <a:rPr lang="ko-KR" altLang="en-US" dirty="0"/>
              <a:t>㏈</a:t>
            </a:r>
          </a:p>
          <a:p>
            <a:pPr fontAlgn="base"/>
            <a:r>
              <a:rPr lang="en-US" altLang="ko-KR" dirty="0" smtClean="0"/>
              <a:t>LF </a:t>
            </a:r>
            <a:r>
              <a:rPr lang="ko-KR" altLang="en-US" dirty="0"/>
              <a:t>사양 </a:t>
            </a:r>
            <a:r>
              <a:rPr lang="en-US" altLang="ko-KR" dirty="0"/>
              <a:t>/ </a:t>
            </a:r>
            <a:r>
              <a:rPr lang="ko-KR" altLang="en-US" dirty="0" err="1"/>
              <a:t>임피던스</a:t>
            </a:r>
            <a:r>
              <a:rPr lang="ko-KR" altLang="en-US" dirty="0"/>
              <a:t> </a:t>
            </a:r>
            <a:r>
              <a:rPr lang="en-US" altLang="ko-KR" dirty="0"/>
              <a:t>: RMS 300W, 12“(300</a:t>
            </a:r>
            <a:r>
              <a:rPr lang="ko-KR" altLang="en-US" dirty="0"/>
              <a:t>㎜</a:t>
            </a:r>
            <a:r>
              <a:rPr lang="en-US" altLang="ko-KR" dirty="0"/>
              <a:t>) </a:t>
            </a:r>
            <a:r>
              <a:rPr lang="ko-KR" altLang="en-US" dirty="0" err="1"/>
              <a:t>풀레인지</a:t>
            </a:r>
            <a:r>
              <a:rPr lang="ko-KR" altLang="en-US" dirty="0"/>
              <a:t> </a:t>
            </a:r>
            <a:r>
              <a:rPr lang="ko-KR" altLang="en-US" dirty="0" err="1"/>
              <a:t>우퍼</a:t>
            </a:r>
            <a:r>
              <a:rPr lang="ko-KR" altLang="en-US" dirty="0"/>
              <a:t> </a:t>
            </a:r>
            <a:r>
              <a:rPr lang="en-US" altLang="ko-KR" dirty="0"/>
              <a:t>/ 8Ω</a:t>
            </a:r>
            <a:endParaRPr lang="ko-KR" altLang="en-US" dirty="0"/>
          </a:p>
          <a:p>
            <a:pPr marL="0" indent="0" fontAlgn="base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HF </a:t>
            </a:r>
            <a:r>
              <a:rPr lang="ko-KR" altLang="en-US" dirty="0" smtClean="0"/>
              <a:t>사양 </a:t>
            </a:r>
            <a:r>
              <a:rPr lang="en-US" altLang="ko-KR" dirty="0"/>
              <a:t>/ </a:t>
            </a:r>
            <a:r>
              <a:rPr lang="ko-KR" altLang="en-US" dirty="0" err="1"/>
              <a:t>임피던스</a:t>
            </a:r>
            <a:r>
              <a:rPr lang="ko-KR" altLang="en-US" dirty="0"/>
              <a:t> </a:t>
            </a:r>
            <a:r>
              <a:rPr lang="en-US" altLang="ko-KR" dirty="0"/>
              <a:t>: RMS 50W, 1.5“ </a:t>
            </a:r>
            <a:r>
              <a:rPr lang="ko-KR" altLang="en-US" dirty="0"/>
              <a:t>티타늄 </a:t>
            </a:r>
            <a:r>
              <a:rPr lang="ko-KR" altLang="en-US" dirty="0" err="1"/>
              <a:t>컴프레션</a:t>
            </a:r>
            <a:r>
              <a:rPr lang="ko-KR" altLang="en-US" dirty="0"/>
              <a:t> 드라이버 </a:t>
            </a:r>
            <a:r>
              <a:rPr lang="en-US" altLang="ko-KR" dirty="0"/>
              <a:t>/ 8Ω</a:t>
            </a:r>
            <a:endParaRPr lang="ko-KR" altLang="en-US" dirty="0"/>
          </a:p>
          <a:p>
            <a:pPr fontAlgn="base"/>
            <a:r>
              <a:rPr lang="ko-KR" altLang="en-US" dirty="0" smtClean="0"/>
              <a:t>출력 </a:t>
            </a:r>
            <a:r>
              <a:rPr lang="ko-KR" altLang="en-US" dirty="0"/>
              <a:t>방식 </a:t>
            </a:r>
            <a:r>
              <a:rPr lang="en-US" altLang="ko-KR" dirty="0"/>
              <a:t>: Passive 2Way</a:t>
            </a:r>
            <a:endParaRPr lang="ko-KR" altLang="en-US" dirty="0"/>
          </a:p>
          <a:p>
            <a:pPr fontAlgn="base"/>
            <a:r>
              <a:rPr lang="ko-KR" altLang="en-US" dirty="0" smtClean="0"/>
              <a:t>스피커 </a:t>
            </a:r>
            <a:r>
              <a:rPr lang="ko-KR" altLang="en-US" dirty="0"/>
              <a:t>시스템 </a:t>
            </a:r>
            <a:r>
              <a:rPr lang="ko-KR" altLang="en-US" dirty="0" err="1"/>
              <a:t>임피던스</a:t>
            </a:r>
            <a:r>
              <a:rPr lang="ko-KR" altLang="en-US" dirty="0"/>
              <a:t> </a:t>
            </a:r>
            <a:r>
              <a:rPr lang="en-US" altLang="ko-KR" dirty="0"/>
              <a:t>: 8Ω</a:t>
            </a:r>
            <a:endParaRPr lang="ko-KR" altLang="en-US" dirty="0"/>
          </a:p>
          <a:p>
            <a:pPr fontAlgn="base"/>
            <a:r>
              <a:rPr lang="ko-KR" altLang="en-US" dirty="0" smtClean="0"/>
              <a:t>커버리지 </a:t>
            </a:r>
            <a:r>
              <a:rPr lang="en-US" altLang="ko-KR" dirty="0"/>
              <a:t>: 90° x 60°</a:t>
            </a:r>
            <a:endParaRPr lang="ko-KR" altLang="en-US" dirty="0"/>
          </a:p>
          <a:p>
            <a:pPr fontAlgn="base"/>
            <a:r>
              <a:rPr lang="ko-KR" altLang="en-US" dirty="0" smtClean="0"/>
              <a:t>정격 </a:t>
            </a:r>
            <a:r>
              <a:rPr lang="ko-KR" altLang="en-US" dirty="0"/>
              <a:t>출력 </a:t>
            </a:r>
            <a:r>
              <a:rPr lang="en-US" altLang="ko-KR" dirty="0"/>
              <a:t>: 300W(RMS Power)</a:t>
            </a:r>
            <a:endParaRPr lang="ko-KR" altLang="en-US" dirty="0"/>
          </a:p>
          <a:p>
            <a:pPr fontAlgn="base"/>
            <a:r>
              <a:rPr lang="ko-KR" altLang="en-US" dirty="0" smtClean="0"/>
              <a:t>최대 </a:t>
            </a:r>
            <a:r>
              <a:rPr lang="ko-KR" altLang="en-US" dirty="0"/>
              <a:t>출력 </a:t>
            </a:r>
            <a:r>
              <a:rPr lang="en-US" altLang="ko-KR" dirty="0"/>
              <a:t>: 1,000W(Peak Power)</a:t>
            </a:r>
            <a:endParaRPr lang="ko-KR" altLang="en-US" dirty="0"/>
          </a:p>
          <a:p>
            <a:pPr fontAlgn="base"/>
            <a:r>
              <a:rPr lang="ko-KR" altLang="en-US" dirty="0" smtClean="0"/>
              <a:t>입</a:t>
            </a:r>
            <a:r>
              <a:rPr lang="ko-KR" altLang="en-US" dirty="0"/>
              <a:t>출</a:t>
            </a:r>
            <a:r>
              <a:rPr lang="ko-KR" altLang="en-US" dirty="0" smtClean="0"/>
              <a:t>력 </a:t>
            </a:r>
            <a:r>
              <a:rPr lang="ko-KR" altLang="en-US" dirty="0"/>
              <a:t>커넥터 </a:t>
            </a:r>
            <a:r>
              <a:rPr lang="en-US" altLang="ko-KR" dirty="0"/>
              <a:t>: </a:t>
            </a:r>
            <a:r>
              <a:rPr lang="ko-KR" altLang="en-US" dirty="0" err="1"/>
              <a:t>스피콘</a:t>
            </a:r>
            <a:endParaRPr lang="ko-KR" altLang="en-US" dirty="0"/>
          </a:p>
          <a:p>
            <a:pPr fontAlgn="base"/>
            <a:r>
              <a:rPr lang="ko-KR" altLang="en-US" dirty="0" smtClean="0"/>
              <a:t>그릴 </a:t>
            </a:r>
            <a:r>
              <a:rPr lang="en-US" altLang="ko-KR" dirty="0"/>
              <a:t>/ </a:t>
            </a:r>
            <a:r>
              <a:rPr lang="ko-KR" altLang="en-US" dirty="0"/>
              <a:t>후면 </a:t>
            </a:r>
            <a:r>
              <a:rPr lang="ko-KR" altLang="en-US" dirty="0" err="1"/>
              <a:t>판넬</a:t>
            </a:r>
            <a:r>
              <a:rPr lang="ko-KR" altLang="en-US" dirty="0"/>
              <a:t> </a:t>
            </a:r>
            <a:r>
              <a:rPr lang="en-US" altLang="ko-KR" dirty="0"/>
              <a:t>: </a:t>
            </a:r>
            <a:r>
              <a:rPr lang="ko-KR" altLang="en-US" dirty="0" err="1"/>
              <a:t>스틸분체</a:t>
            </a:r>
            <a:r>
              <a:rPr lang="ko-KR" altLang="en-US" dirty="0"/>
              <a:t> </a:t>
            </a:r>
            <a:r>
              <a:rPr lang="en-US" altLang="ko-KR" dirty="0"/>
              <a:t>/ </a:t>
            </a:r>
            <a:r>
              <a:rPr lang="ko-KR" altLang="en-US" dirty="0" smtClean="0"/>
              <a:t>폴리프로필렌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동작 모드 </a:t>
            </a:r>
            <a:r>
              <a:rPr lang="en-US" altLang="ko-KR" dirty="0" smtClean="0"/>
              <a:t>: </a:t>
            </a:r>
            <a:r>
              <a:rPr lang="ko-KR" altLang="en-US" dirty="0"/>
              <a:t>뮤직</a:t>
            </a:r>
            <a:r>
              <a:rPr lang="en-US" altLang="ko-KR" dirty="0" smtClean="0"/>
              <a:t>, </a:t>
            </a:r>
            <a:r>
              <a:rPr lang="ko-KR" altLang="en-US" dirty="0" smtClean="0"/>
              <a:t>라이브</a:t>
            </a:r>
            <a:r>
              <a:rPr lang="en-US" altLang="ko-KR" dirty="0" smtClean="0"/>
              <a:t>, </a:t>
            </a:r>
            <a:r>
              <a:rPr lang="ko-KR" altLang="en-US" dirty="0" smtClean="0"/>
              <a:t>클럽</a:t>
            </a:r>
            <a:r>
              <a:rPr lang="en-US" altLang="ko-KR" dirty="0" smtClean="0"/>
              <a:t>, </a:t>
            </a:r>
            <a:r>
              <a:rPr lang="ko-KR" altLang="en-US" dirty="0" smtClean="0"/>
              <a:t>스피치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기타 기능 </a:t>
            </a:r>
            <a:r>
              <a:rPr lang="en-US" altLang="ko-KR" dirty="0"/>
              <a:t>: SUB</a:t>
            </a:r>
            <a:r>
              <a:rPr lang="en-US" altLang="ko-KR" dirty="0" smtClean="0"/>
              <a:t>, TONE </a:t>
            </a:r>
            <a:endParaRPr lang="en-US" altLang="ko-KR" dirty="0"/>
          </a:p>
          <a:p>
            <a:pPr fontAlgn="base"/>
            <a:r>
              <a:rPr lang="en-US" altLang="ko-KR" dirty="0"/>
              <a:t>LCD </a:t>
            </a:r>
            <a:r>
              <a:rPr lang="ko-KR" altLang="en-US" dirty="0" smtClean="0"/>
              <a:t>디스플레이 </a:t>
            </a:r>
            <a:r>
              <a:rPr lang="en-US" altLang="ko-KR" dirty="0" smtClean="0"/>
              <a:t>: </a:t>
            </a:r>
            <a:r>
              <a:rPr lang="ko-KR" altLang="en-US" dirty="0" err="1"/>
              <a:t>레벨메터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음량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리미터</a:t>
            </a:r>
            <a:r>
              <a:rPr lang="ko-KR" altLang="en-US" dirty="0" smtClean="0"/>
              <a:t> 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425 x 630 x </a:t>
            </a:r>
            <a:r>
              <a:rPr lang="en-US" altLang="ko-KR" dirty="0" smtClean="0"/>
              <a:t>355mm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19</a:t>
            </a:r>
            <a:r>
              <a:rPr lang="ko-KR" altLang="en-US" dirty="0"/>
              <a:t>㎏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KSP112</a:t>
            </a:r>
            <a:endParaRPr lang="ko-KR" altLang="en-US" dirty="0"/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 smtClean="0"/>
              <a:t>Portable Speaker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760" y="1280592"/>
            <a:ext cx="1022883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1616</TotalTime>
  <Words>193</Words>
  <Application>Microsoft Office PowerPoint</Application>
  <PresentationFormat>A4 용지(210x297mm)</PresentationFormat>
  <Paragraphs>24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199</cp:revision>
  <cp:lastPrinted>2022-10-26T06:22:19Z</cp:lastPrinted>
  <dcterms:created xsi:type="dcterms:W3CDTF">2022-10-26T04:41:33Z</dcterms:created>
  <dcterms:modified xsi:type="dcterms:W3CDTF">2023-06-28T05:53:14Z</dcterms:modified>
</cp:coreProperties>
</file>