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780" y="2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사용자가 </a:t>
            </a:r>
            <a:r>
              <a:rPr lang="ko-KR" altLang="en-US" dirty="0"/>
              <a:t>간접적으로 방송구역 </a:t>
            </a:r>
            <a:r>
              <a:rPr lang="en-US" altLang="ko-KR" dirty="0"/>
              <a:t>on/off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메인 </a:t>
            </a:r>
            <a:r>
              <a:rPr lang="ko-KR" altLang="en-US" dirty="0"/>
              <a:t>장비를 통하여 </a:t>
            </a:r>
            <a:r>
              <a:rPr lang="en-US" altLang="ko-KR" dirty="0"/>
              <a:t>RELAY GROUP</a:t>
            </a:r>
            <a:r>
              <a:rPr lang="ko-KR" altLang="en-US" dirty="0"/>
              <a:t>을 </a:t>
            </a:r>
            <a:r>
              <a:rPr lang="ko-KR" altLang="en-US" dirty="0" smtClean="0"/>
              <a:t>제어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표시 </a:t>
            </a:r>
            <a:r>
              <a:rPr lang="ko-KR" altLang="en-US" dirty="0"/>
              <a:t>램프가 있어 확인 용이</a:t>
            </a:r>
            <a:r>
              <a:rPr lang="en-US" altLang="ko-KR" dirty="0"/>
              <a:t>, </a:t>
            </a:r>
            <a:r>
              <a:rPr lang="ko-KR" altLang="en-US" dirty="0"/>
              <a:t>채널 확장 </a:t>
            </a:r>
            <a:r>
              <a:rPr lang="ko-KR" altLang="en-US" dirty="0" smtClean="0"/>
              <a:t>용이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제어 회선 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16CH</a:t>
            </a:r>
            <a:endParaRPr lang="en-US" altLang="ko-KR" dirty="0"/>
          </a:p>
          <a:p>
            <a:r>
              <a:rPr lang="ko-KR" altLang="en-US" dirty="0" smtClean="0"/>
              <a:t>통신방식 </a:t>
            </a:r>
            <a:r>
              <a:rPr lang="en-US" altLang="ko-KR" dirty="0"/>
              <a:t>/ </a:t>
            </a:r>
            <a:r>
              <a:rPr lang="ko-KR" altLang="en-US" dirty="0"/>
              <a:t>속도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RS-232 / 9,600bps</a:t>
            </a:r>
            <a:endParaRPr lang="en-US" altLang="ko-KR" dirty="0">
              <a:latin typeface="+mj-ea"/>
            </a:endParaRPr>
          </a:p>
          <a:p>
            <a:r>
              <a:rPr lang="ko-KR" altLang="en-US" dirty="0"/>
              <a:t>사용 </a:t>
            </a:r>
            <a:r>
              <a:rPr lang="ko-KR" altLang="en-US" dirty="0" smtClean="0"/>
              <a:t>전원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DC 24V / </a:t>
            </a:r>
            <a:r>
              <a:rPr lang="en-US" altLang="ko-KR" dirty="0" smtClean="0"/>
              <a:t>100mA</a:t>
            </a:r>
            <a:endParaRPr lang="en-US" altLang="ko-KR" dirty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482 x </a:t>
            </a:r>
            <a:r>
              <a:rPr lang="en-US" altLang="ko-KR" dirty="0" smtClean="0"/>
              <a:t>44 </a:t>
            </a:r>
            <a:r>
              <a:rPr lang="en-US" altLang="ko-KR" dirty="0"/>
              <a:t>x 350mm</a:t>
            </a:r>
            <a:endParaRPr lang="en-US" altLang="ko-KR" dirty="0">
              <a:latin typeface="+mj-ea"/>
            </a:endParaRP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>
                <a:latin typeface="+mj-ea"/>
              </a:rPr>
              <a:t>: </a:t>
            </a:r>
            <a:r>
              <a:rPr lang="en-US" altLang="ko-KR" smtClean="0"/>
              <a:t>3.1kg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KSS116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SPEAKER SELECTOR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72" y="1774574"/>
            <a:ext cx="2825071" cy="41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26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447</cp:revision>
  <cp:lastPrinted>2024-01-31T10:03:33Z</cp:lastPrinted>
  <dcterms:created xsi:type="dcterms:W3CDTF">2022-10-26T04:41:33Z</dcterms:created>
  <dcterms:modified xsi:type="dcterms:W3CDTF">2024-02-01T11:29:39Z</dcterms:modified>
</cp:coreProperties>
</file>