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25" d="100"/>
          <a:sy n="125" d="100"/>
        </p:scale>
        <p:origin x="-2418" y="24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스피커</a:t>
            </a:r>
            <a:r>
              <a:rPr lang="en-US" altLang="ko-KR" dirty="0" smtClean="0"/>
              <a:t> </a:t>
            </a:r>
            <a:r>
              <a:rPr lang="ko-KR" altLang="en-US" dirty="0" smtClean="0"/>
              <a:t>스탠드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상단 </a:t>
            </a:r>
            <a:r>
              <a:rPr lang="ko-KR" altLang="en-US" dirty="0"/>
              <a:t>붐 길이 조절 </a:t>
            </a:r>
            <a:r>
              <a:rPr lang="ko-KR" altLang="en-US" dirty="0" smtClean="0"/>
              <a:t>가능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 smtClean="0"/>
              <a:t>재질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ko-KR" altLang="en-US" dirty="0"/>
              <a:t>알루미늄</a:t>
            </a:r>
            <a:endParaRPr lang="en-US" altLang="ko-KR" dirty="0" smtClean="0"/>
          </a:p>
          <a:p>
            <a:r>
              <a:rPr lang="ko-KR" altLang="en-US" dirty="0" smtClean="0"/>
              <a:t>형태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ko-KR" altLang="en-US" dirty="0"/>
              <a:t>삼각대형</a:t>
            </a:r>
            <a:endParaRPr lang="en-US" altLang="ko-KR" dirty="0"/>
          </a:p>
          <a:p>
            <a:r>
              <a:rPr lang="ko-KR" altLang="en-US" dirty="0" smtClean="0"/>
              <a:t>표면 처리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ko-KR" altLang="en-US" dirty="0"/>
              <a:t>도장</a:t>
            </a:r>
            <a:endParaRPr lang="en-US" altLang="ko-KR" dirty="0"/>
          </a:p>
          <a:p>
            <a:r>
              <a:rPr lang="ko-KR" altLang="en-US" dirty="0" smtClean="0"/>
              <a:t>마감 거리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/>
              <a:t>1,200mm</a:t>
            </a:r>
            <a:endParaRPr lang="en-US" altLang="ko-KR" dirty="0" smtClean="0"/>
          </a:p>
          <a:p>
            <a:r>
              <a:rPr lang="ko-KR" altLang="en-US" dirty="0" smtClean="0"/>
              <a:t>허용 하중</a:t>
            </a:r>
            <a:r>
              <a:rPr lang="ko-KR" altLang="en-US" dirty="0"/>
              <a:t>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50Kg</a:t>
            </a:r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</a:t>
            </a:r>
            <a:r>
              <a:rPr lang="en-US" altLang="ko-KR" dirty="0" smtClean="0"/>
              <a:t>H x D)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975 </a:t>
            </a:r>
            <a:r>
              <a:rPr lang="en-US" altLang="ko-KR" dirty="0"/>
              <a:t>x </a:t>
            </a:r>
            <a:r>
              <a:rPr lang="en-US" altLang="ko-KR" dirty="0" smtClean="0"/>
              <a:t>2,220 x 835 mm</a:t>
            </a:r>
            <a:endParaRPr lang="en-US" altLang="ko-KR" dirty="0"/>
          </a:p>
          <a:p>
            <a:r>
              <a:rPr lang="ko-KR" altLang="en-US" dirty="0"/>
              <a:t>무게 </a:t>
            </a:r>
            <a:r>
              <a:rPr lang="en-US" altLang="ko-KR" dirty="0"/>
              <a:t>	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/>
              <a:t>3.47</a:t>
            </a:r>
            <a:r>
              <a:rPr lang="en-US" altLang="ko-KR" dirty="0" smtClean="0"/>
              <a:t>kg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KSS180L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SPEAKER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STAND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033" y="911052"/>
            <a:ext cx="1312406" cy="2126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2906</TotalTime>
  <Words>11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487</cp:revision>
  <cp:lastPrinted>2024-01-31T10:03:33Z</cp:lastPrinted>
  <dcterms:created xsi:type="dcterms:W3CDTF">2022-10-26T04:41:33Z</dcterms:created>
  <dcterms:modified xsi:type="dcterms:W3CDTF">2024-02-07T02:45:07Z</dcterms:modified>
</cp:coreProperties>
</file>