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/>
              <a:t>스피커 설치 위치의 용도 </a:t>
            </a:r>
            <a:r>
              <a:rPr lang="ko-KR" altLang="en-US" dirty="0" smtClean="0"/>
              <a:t>변경에 따른 스피커 회선 변경 장비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en-US" altLang="ko-KR" dirty="0" smtClean="0"/>
              <a:t>2U </a:t>
            </a:r>
            <a:r>
              <a:rPr lang="ko-KR" altLang="en-US" dirty="0" smtClean="0"/>
              <a:t>사이즈 스위치 매트릭스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앰프 입력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8CH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앰프 출력 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16CH</a:t>
            </a:r>
          </a:p>
          <a:p>
            <a:pPr fontAlgn="base"/>
            <a:r>
              <a:rPr lang="ko-KR" altLang="en-US" dirty="0">
                <a:latin typeface="+mj-ea"/>
              </a:rPr>
              <a:t>통신방식 </a:t>
            </a:r>
            <a:r>
              <a:rPr lang="en-US" altLang="ko-KR" dirty="0">
                <a:latin typeface="+mj-ea"/>
              </a:rPr>
              <a:t>/ </a:t>
            </a:r>
            <a:r>
              <a:rPr lang="ko-KR" altLang="en-US" dirty="0" smtClean="0">
                <a:latin typeface="+mj-ea"/>
              </a:rPr>
              <a:t>속도</a:t>
            </a:r>
            <a:r>
              <a:rPr lang="en-US" altLang="ko-KR" dirty="0">
                <a:latin typeface="+mj-ea"/>
              </a:rPr>
              <a:t>		: RS-232 / </a:t>
            </a:r>
            <a:r>
              <a:rPr lang="en-US" altLang="ko-KR" dirty="0" smtClean="0">
                <a:latin typeface="+mj-ea"/>
              </a:rPr>
              <a:t>9,600bps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사용 </a:t>
            </a:r>
            <a:r>
              <a:rPr lang="ko-KR" altLang="en-US" dirty="0" smtClean="0">
                <a:latin typeface="+mj-ea"/>
              </a:rPr>
              <a:t>전원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DC 24V / </a:t>
            </a:r>
            <a:r>
              <a:rPr lang="en-US" altLang="ko-KR" dirty="0" smtClean="0">
                <a:latin typeface="+mj-ea"/>
              </a:rPr>
              <a:t>2A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x D</a:t>
            </a:r>
            <a:r>
              <a:rPr lang="en-US" altLang="ko-KR" dirty="0" smtClean="0">
                <a:latin typeface="+mj-ea"/>
              </a:rPr>
              <a:t>)</a:t>
            </a:r>
            <a:r>
              <a:rPr lang="en-US" altLang="ko-KR" dirty="0">
                <a:latin typeface="+mj-ea"/>
              </a:rPr>
              <a:t> 		: 482 x </a:t>
            </a:r>
            <a:r>
              <a:rPr lang="en-US" altLang="ko-KR" dirty="0" smtClean="0">
                <a:latin typeface="+mj-ea"/>
              </a:rPr>
              <a:t>88 </a:t>
            </a:r>
            <a:r>
              <a:rPr lang="en-US" altLang="ko-KR" dirty="0">
                <a:latin typeface="+mj-ea"/>
              </a:rPr>
              <a:t>x 350mm</a:t>
            </a: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 smtClean="0">
                <a:latin typeface="+mj-ea"/>
              </a:rPr>
              <a:t>			: 4kg</a:t>
            </a:r>
            <a:endParaRPr lang="en-US" altLang="ko-KR" dirty="0">
              <a:latin typeface="+mj-ea"/>
            </a:endParaRPr>
          </a:p>
          <a:p>
            <a:pPr fontAlgn="base"/>
            <a:endParaRPr lang="en-US" altLang="ko-KR" dirty="0" smtClean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ko-KR" altLang="en-US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SWITCH MATRIX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KSX216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41.KSX21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45" b="39268"/>
          <a:stretch/>
        </p:blipFill>
        <p:spPr bwMode="auto">
          <a:xfrm>
            <a:off x="356320" y="1712640"/>
            <a:ext cx="2736304" cy="57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21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227</cp:revision>
  <cp:lastPrinted>2024-01-31T10:03:33Z</cp:lastPrinted>
  <dcterms:created xsi:type="dcterms:W3CDTF">2022-10-26T04:41:33Z</dcterms:created>
  <dcterms:modified xsi:type="dcterms:W3CDTF">2024-02-13T06:40:25Z</dcterms:modified>
</cp:coreProperties>
</file>