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 varScale="1">
        <p:scale>
          <a:sx n="82" d="100"/>
          <a:sy n="82" d="100"/>
        </p:scale>
        <p:origin x="-924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10mm </a:t>
            </a:r>
            <a:r>
              <a:rPr lang="ko-KR" altLang="en-US" dirty="0" err="1"/>
              <a:t>스크류</a:t>
            </a:r>
            <a:r>
              <a:rPr lang="ko-KR" altLang="en-US" dirty="0"/>
              <a:t> 터미널 단자 사용으로 스피커 선로 결합 </a:t>
            </a:r>
            <a:r>
              <a:rPr lang="ko-KR" altLang="en-US" dirty="0" smtClean="0"/>
              <a:t>편리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err="1" smtClean="0"/>
              <a:t>이머전시</a:t>
            </a:r>
            <a:r>
              <a:rPr lang="ko-KR" altLang="en-US" dirty="0" smtClean="0"/>
              <a:t> </a:t>
            </a:r>
            <a:r>
              <a:rPr lang="ko-KR" altLang="en-US" dirty="0" err="1"/>
              <a:t>콤보</a:t>
            </a:r>
            <a:r>
              <a:rPr lang="ko-KR" altLang="en-US" dirty="0"/>
              <a:t> 출력과의 연결을 위한 결합 커넥터 기본 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3</a:t>
            </a:r>
            <a:r>
              <a:rPr lang="ko-KR" altLang="en-US" dirty="0"/>
              <a:t>선식</a:t>
            </a:r>
            <a:r>
              <a:rPr lang="en-US" altLang="ko-KR" dirty="0"/>
              <a:t>(</a:t>
            </a:r>
            <a:r>
              <a:rPr lang="ko-KR" altLang="en-US" dirty="0"/>
              <a:t>일반</a:t>
            </a:r>
            <a:r>
              <a:rPr lang="en-US" altLang="ko-KR" dirty="0"/>
              <a:t>, EM, COM) </a:t>
            </a:r>
            <a:r>
              <a:rPr lang="ko-KR" altLang="en-US" dirty="0"/>
              <a:t>개별 </a:t>
            </a:r>
            <a:r>
              <a:rPr lang="en-US" altLang="ko-KR" dirty="0"/>
              <a:t>16</a:t>
            </a:r>
            <a:r>
              <a:rPr lang="ko-KR" altLang="en-US" dirty="0"/>
              <a:t>채널 </a:t>
            </a:r>
            <a:r>
              <a:rPr lang="ko-KR" altLang="en-US" dirty="0" err="1"/>
              <a:t>스크류</a:t>
            </a:r>
            <a:r>
              <a:rPr lang="ko-KR" altLang="en-US" dirty="0"/>
              <a:t> 터미널 </a:t>
            </a:r>
            <a:r>
              <a:rPr lang="ko-KR" altLang="en-US" dirty="0" smtClean="0"/>
              <a:t>적용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입력 단자 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ko-KR" altLang="en-US" dirty="0" smtClean="0">
                <a:latin typeface="+mj-ea"/>
              </a:rPr>
              <a:t>일반</a:t>
            </a:r>
            <a:r>
              <a:rPr lang="en-US" altLang="ko-KR" dirty="0" smtClean="0">
                <a:latin typeface="+mj-ea"/>
              </a:rPr>
              <a:t>:16</a:t>
            </a:r>
            <a:r>
              <a:rPr lang="ko-KR" altLang="en-US" dirty="0" smtClean="0">
                <a:latin typeface="+mj-ea"/>
              </a:rPr>
              <a:t>핀 멀티 커넥터 </a:t>
            </a:r>
            <a:r>
              <a:rPr lang="en-US" altLang="ko-KR" dirty="0" smtClean="0">
                <a:latin typeface="+mj-ea"/>
              </a:rPr>
              <a:t>2EA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 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ko-KR" altLang="en-US" dirty="0" smtClean="0">
                <a:latin typeface="+mj-ea"/>
              </a:rPr>
              <a:t>비</a:t>
            </a:r>
            <a:r>
              <a:rPr lang="ko-KR" altLang="en-US" dirty="0">
                <a:latin typeface="+mj-ea"/>
              </a:rPr>
              <a:t>상</a:t>
            </a:r>
            <a:r>
              <a:rPr lang="en-US" altLang="ko-KR" dirty="0" smtClean="0">
                <a:latin typeface="+mj-ea"/>
              </a:rPr>
              <a:t>:18</a:t>
            </a:r>
            <a:r>
              <a:rPr lang="ko-KR" altLang="en-US" dirty="0" smtClean="0">
                <a:latin typeface="+mj-ea"/>
              </a:rPr>
              <a:t>핀 </a:t>
            </a:r>
            <a:r>
              <a:rPr lang="ko-KR" altLang="en-US" dirty="0">
                <a:latin typeface="+mj-ea"/>
              </a:rPr>
              <a:t>멀티 커넥터 </a:t>
            </a:r>
            <a:r>
              <a:rPr lang="en-US" altLang="ko-KR" dirty="0" smtClean="0">
                <a:latin typeface="+mj-ea"/>
              </a:rPr>
              <a:t>1EA</a:t>
            </a:r>
            <a:endParaRPr lang="en-US" altLang="ko-KR" dirty="0">
              <a:latin typeface="+mj-ea"/>
            </a:endParaRPr>
          </a:p>
          <a:p>
            <a:r>
              <a:rPr lang="ko-KR" altLang="en-US" dirty="0"/>
              <a:t>출력 단자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>
                <a:latin typeface="+mj-ea"/>
              </a:rPr>
              <a:t>24</a:t>
            </a:r>
            <a:r>
              <a:rPr lang="ko-KR" altLang="en-US" dirty="0" smtClean="0">
                <a:latin typeface="+mj-ea"/>
              </a:rPr>
              <a:t>핀 </a:t>
            </a:r>
            <a:r>
              <a:rPr lang="ko-KR" altLang="en-US" dirty="0" err="1" smtClean="0">
                <a:latin typeface="+mj-ea"/>
              </a:rPr>
              <a:t>스크류</a:t>
            </a:r>
            <a:r>
              <a:rPr lang="ko-KR" altLang="en-US" dirty="0" smtClean="0">
                <a:latin typeface="+mj-ea"/>
              </a:rPr>
              <a:t> 터미널 </a:t>
            </a:r>
            <a:r>
              <a:rPr lang="en-US" altLang="ko-KR" dirty="0" smtClean="0">
                <a:latin typeface="+mj-ea"/>
              </a:rPr>
              <a:t>2EA</a:t>
            </a:r>
            <a:endParaRPr lang="en-US" altLang="ko-KR" dirty="0" smtClean="0"/>
          </a:p>
          <a:p>
            <a:r>
              <a:rPr lang="ko-KR" altLang="en-US" dirty="0" smtClean="0"/>
              <a:t>출력  </a:t>
            </a:r>
            <a:r>
              <a:rPr lang="en-US" altLang="ko-KR" dirty="0" smtClean="0"/>
              <a:t>	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	: 16</a:t>
            </a:r>
            <a:r>
              <a:rPr lang="ko-KR" altLang="en-US" dirty="0" smtClean="0">
                <a:latin typeface="+mj-ea"/>
              </a:rPr>
              <a:t>채널 일반방송</a:t>
            </a:r>
            <a:r>
              <a:rPr lang="en-US" altLang="ko-KR" dirty="0" smtClean="0">
                <a:latin typeface="+mj-ea"/>
              </a:rPr>
              <a:t>, 16</a:t>
            </a:r>
            <a:r>
              <a:rPr lang="ko-KR" altLang="en-US" dirty="0" smtClean="0">
                <a:latin typeface="+mj-ea"/>
              </a:rPr>
              <a:t>채널 </a:t>
            </a:r>
            <a:r>
              <a:rPr lang="en-US" altLang="ko-KR" dirty="0" smtClean="0">
                <a:latin typeface="+mj-ea"/>
              </a:rPr>
              <a:t>EM</a:t>
            </a:r>
            <a:r>
              <a:rPr lang="ko-KR" altLang="en-US" dirty="0" smtClean="0">
                <a:latin typeface="+mj-ea"/>
              </a:rPr>
              <a:t>방송</a:t>
            </a:r>
            <a:endParaRPr lang="en-US" altLang="ko-KR" dirty="0" smtClean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D)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482 x 44 x 350mm</a:t>
            </a:r>
          </a:p>
          <a:p>
            <a:r>
              <a:rPr lang="ko-KR" altLang="en-US" dirty="0" smtClean="0"/>
              <a:t>무게 </a:t>
            </a:r>
            <a:r>
              <a:rPr lang="en-US" altLang="ko-KR" dirty="0" smtClean="0"/>
              <a:t>	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	: </a:t>
            </a:r>
            <a:r>
              <a:rPr lang="en-US" altLang="ko-KR" dirty="0" smtClean="0"/>
              <a:t>1.5kg</a:t>
            </a: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KTB116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TERMINAL BOARD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100.KTB116(모델명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74" b="39266"/>
          <a:stretch/>
        </p:blipFill>
        <p:spPr bwMode="auto">
          <a:xfrm>
            <a:off x="549648" y="1784648"/>
            <a:ext cx="252028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38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467</cp:revision>
  <cp:lastPrinted>2024-01-31T10:03:33Z</cp:lastPrinted>
  <dcterms:created xsi:type="dcterms:W3CDTF">2022-10-26T04:41:33Z</dcterms:created>
  <dcterms:modified xsi:type="dcterms:W3CDTF">2024-02-13T04:30:12Z</dcterms:modified>
</cp:coreProperties>
</file>