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12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ko-KR" dirty="0"/>
              <a:t>15" Single Line </a:t>
            </a:r>
            <a:r>
              <a:rPr lang="en-US" altLang="ko-KR" dirty="0" smtClean="0"/>
              <a:t>Array Subwoofer </a:t>
            </a:r>
            <a:r>
              <a:rPr lang="en-US" altLang="ko-KR" dirty="0"/>
              <a:t>Speaker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완벽한 </a:t>
            </a:r>
            <a:r>
              <a:rPr lang="ko-KR" altLang="en-US" dirty="0"/>
              <a:t>음의 밸런스 제어 </a:t>
            </a:r>
            <a:r>
              <a:rPr lang="ko-KR" altLang="en-US" dirty="0" smtClean="0"/>
              <a:t>기술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균일한 </a:t>
            </a:r>
            <a:r>
              <a:rPr lang="ko-KR" altLang="en-US" dirty="0"/>
              <a:t>위상과 방출 각도 </a:t>
            </a:r>
            <a:r>
              <a:rPr lang="ko-KR" altLang="en-US" dirty="0" smtClean="0"/>
              <a:t>유지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Hybrid </a:t>
            </a:r>
            <a:r>
              <a:rPr lang="en-US" altLang="ko-KR" dirty="0"/>
              <a:t>Horn </a:t>
            </a:r>
            <a:r>
              <a:rPr lang="ko-KR" altLang="en-US" dirty="0"/>
              <a:t>디자인을 이용한 고른 </a:t>
            </a:r>
            <a:r>
              <a:rPr lang="ko-KR" altLang="en-US" dirty="0" err="1"/>
              <a:t>음원</a:t>
            </a:r>
            <a:r>
              <a:rPr lang="ko-KR" altLang="en-US" dirty="0"/>
              <a:t> </a:t>
            </a:r>
            <a:r>
              <a:rPr lang="ko-KR" altLang="en-US" dirty="0" smtClean="0"/>
              <a:t>송출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폭넓은 </a:t>
            </a:r>
            <a:r>
              <a:rPr lang="ko-KR" altLang="en-US" dirty="0" err="1"/>
              <a:t>지향각으로</a:t>
            </a:r>
            <a:r>
              <a:rPr lang="ko-KR" altLang="en-US" dirty="0"/>
              <a:t> 다양한 공간 구성이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커스텀</a:t>
            </a:r>
            <a:r>
              <a:rPr lang="ko-KR" altLang="en-US" dirty="0" smtClean="0"/>
              <a:t> </a:t>
            </a:r>
            <a:r>
              <a:rPr lang="ko-KR" altLang="en-US" dirty="0"/>
              <a:t>고음 </a:t>
            </a:r>
            <a:r>
              <a:rPr lang="ko-KR" altLang="en-US" dirty="0" smtClean="0"/>
              <a:t>드라이버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전용 </a:t>
            </a:r>
            <a:r>
              <a:rPr lang="ko-KR" altLang="en-US" dirty="0"/>
              <a:t>스피커 시스템 </a:t>
            </a:r>
            <a:r>
              <a:rPr lang="ko-KR" altLang="en-US" dirty="0" err="1"/>
              <a:t>플라잉</a:t>
            </a:r>
            <a:r>
              <a:rPr lang="ko-KR" altLang="en-US" dirty="0"/>
              <a:t> 설치용 </a:t>
            </a:r>
            <a:r>
              <a:rPr lang="ko-KR" altLang="en-US" dirty="0" err="1" smtClean="0"/>
              <a:t>그리드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정격 입력 </a:t>
            </a:r>
            <a:r>
              <a:rPr lang="en-US" altLang="ko-KR" dirty="0"/>
              <a:t>: </a:t>
            </a:r>
            <a:r>
              <a:rPr lang="en-US" altLang="ko-KR" dirty="0" smtClean="0"/>
              <a:t>700W</a:t>
            </a:r>
          </a:p>
          <a:p>
            <a:pPr fontAlgn="base"/>
            <a:r>
              <a:rPr lang="ko-KR" altLang="en-US" dirty="0"/>
              <a:t>최대 </a:t>
            </a:r>
            <a:r>
              <a:rPr lang="ko-KR" altLang="en-US" dirty="0" err="1"/>
              <a:t>음압</a:t>
            </a:r>
            <a:r>
              <a:rPr lang="ko-KR" altLang="en-US" dirty="0"/>
              <a:t> 레벨 </a:t>
            </a:r>
            <a:r>
              <a:rPr lang="en-US" altLang="ko-KR" dirty="0"/>
              <a:t>: 133</a:t>
            </a:r>
            <a:r>
              <a:rPr lang="ko-KR" altLang="en-US" dirty="0" smtClean="0"/>
              <a:t>㏈</a:t>
            </a:r>
            <a:endParaRPr lang="en-US" altLang="ko-KR" dirty="0" smtClean="0"/>
          </a:p>
          <a:p>
            <a:pPr fontAlgn="base"/>
            <a:r>
              <a:rPr lang="ko-KR" altLang="en-US" dirty="0"/>
              <a:t>주파수 특성 </a:t>
            </a:r>
            <a:r>
              <a:rPr lang="en-US" altLang="ko-KR" dirty="0"/>
              <a:t>: 44</a:t>
            </a:r>
            <a:r>
              <a:rPr lang="ko-KR" altLang="en-US" dirty="0"/>
              <a:t>㎐ </a:t>
            </a:r>
            <a:r>
              <a:rPr lang="en-US" altLang="ko-KR" dirty="0"/>
              <a:t>~ 570</a:t>
            </a:r>
            <a:r>
              <a:rPr lang="ko-KR" altLang="en-US" dirty="0" smtClean="0"/>
              <a:t>㎐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드라이버 </a:t>
            </a:r>
            <a:r>
              <a:rPr lang="en-US" altLang="ko-KR" dirty="0"/>
              <a:t>: 15“ LF Driver</a:t>
            </a:r>
            <a:endParaRPr lang="ko-KR" altLang="en-US" dirty="0"/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 err="1" smtClean="0"/>
              <a:t>음압</a:t>
            </a:r>
            <a:r>
              <a:rPr lang="ko-KR" altLang="en-US" dirty="0" smtClean="0"/>
              <a:t> 레벨 </a:t>
            </a:r>
            <a:r>
              <a:rPr lang="en-US" altLang="ko-KR" dirty="0" smtClean="0"/>
              <a:t>: 133</a:t>
            </a:r>
            <a:r>
              <a:rPr lang="ko-KR" altLang="en-US" dirty="0" smtClean="0"/>
              <a:t>㏈</a:t>
            </a:r>
          </a:p>
          <a:p>
            <a:pPr fontAlgn="base"/>
            <a:r>
              <a:rPr lang="ko-KR" altLang="en-US" dirty="0" smtClean="0"/>
              <a:t>지향성 </a:t>
            </a:r>
            <a:r>
              <a:rPr lang="en-US" altLang="ko-KR" dirty="0"/>
              <a:t>: </a:t>
            </a:r>
            <a:r>
              <a:rPr lang="en-US" altLang="ko-KR" dirty="0" err="1" smtClean="0"/>
              <a:t>Omnidirectivity</a:t>
            </a:r>
            <a:endParaRPr lang="en-US" altLang="ko-KR" dirty="0" smtClean="0"/>
          </a:p>
          <a:p>
            <a:pPr fontAlgn="base"/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en-US" altLang="ko-KR" dirty="0" smtClean="0"/>
              <a:t>8Ω</a:t>
            </a:r>
            <a:endParaRPr lang="ko-KR" altLang="en-US" dirty="0" smtClean="0"/>
          </a:p>
          <a:p>
            <a:pPr fontAlgn="base"/>
            <a:r>
              <a:rPr lang="ko-KR" altLang="en-US" dirty="0" err="1" smtClean="0"/>
              <a:t>캐비넷</a:t>
            </a:r>
            <a:r>
              <a:rPr lang="ko-KR" altLang="en-US" dirty="0" smtClean="0"/>
              <a:t> </a:t>
            </a:r>
            <a:r>
              <a:rPr lang="ko-KR" altLang="en-US" dirty="0"/>
              <a:t>재질 </a:t>
            </a:r>
            <a:r>
              <a:rPr lang="en-US" altLang="ko-KR" dirty="0"/>
              <a:t>: MDF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625 x 530 x </a:t>
            </a:r>
            <a:r>
              <a:rPr lang="en-US" altLang="ko-KR" dirty="0" smtClean="0"/>
              <a:t>535mm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52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 smtClean="0"/>
              <a:t>Line Array </a:t>
            </a:r>
            <a:r>
              <a:rPr lang="en-US" altLang="ko-KR" dirty="0"/>
              <a:t>Speaker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KW-151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1208584"/>
            <a:ext cx="157374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102</Words>
  <Application>Microsoft Office PowerPoint</Application>
  <PresentationFormat>A4 용지(210x297mm)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145</cp:revision>
  <cp:lastPrinted>2022-10-26T06:22:19Z</cp:lastPrinted>
  <dcterms:created xsi:type="dcterms:W3CDTF">2022-10-26T04:41:33Z</dcterms:created>
  <dcterms:modified xsi:type="dcterms:W3CDTF">2023-06-02T09:38:58Z</dcterms:modified>
</cp:coreProperties>
</file>