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>
        <p:scale>
          <a:sx n="100" d="100"/>
          <a:sy n="100" d="100"/>
        </p:scale>
        <p:origin x="-2958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>
              <a:buFontTx/>
              <a:buChar char="-"/>
            </a:pPr>
            <a:r>
              <a:rPr lang="ko-KR" altLang="en-US" dirty="0" smtClean="0"/>
              <a:t>무선 </a:t>
            </a:r>
            <a:r>
              <a:rPr lang="ko-KR" altLang="en-US" dirty="0" err="1" smtClean="0"/>
              <a:t>바디팩</a:t>
            </a:r>
            <a:r>
              <a:rPr lang="ko-KR" altLang="en-US" dirty="0" smtClean="0"/>
              <a:t> 마이크</a:t>
            </a:r>
            <a:endParaRPr lang="ko-KR" altLang="en-US" dirty="0"/>
          </a:p>
          <a:p>
            <a:pPr>
              <a:buFontTx/>
              <a:buChar char="-"/>
            </a:pPr>
            <a:r>
              <a:rPr lang="ko-KR" altLang="en-US" dirty="0" smtClean="0"/>
              <a:t>적용모델 </a:t>
            </a:r>
            <a:r>
              <a:rPr lang="en-US" altLang="ko-KR" dirty="0"/>
              <a:t>: ULX9-1, </a:t>
            </a:r>
            <a:r>
              <a:rPr lang="en-US" altLang="ko-KR" dirty="0" smtClean="0"/>
              <a:t>ULX9-2</a:t>
            </a:r>
          </a:p>
          <a:p>
            <a:pPr marL="0" indent="0">
              <a:buNone/>
            </a:pPr>
            <a:endParaRPr lang="en-US" alt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 smtClean="0">
                <a:latin typeface="+mj-ea"/>
              </a:rPr>
              <a:t>송신주파수</a:t>
            </a:r>
            <a:r>
              <a:rPr lang="en-US" altLang="ko-KR" dirty="0">
                <a:latin typeface="+mj-ea"/>
              </a:rPr>
              <a:t>			: </a:t>
            </a:r>
            <a:r>
              <a:rPr lang="en-US" altLang="ko-KR" dirty="0"/>
              <a:t>925-937.5MHz</a:t>
            </a:r>
            <a:endParaRPr lang="en-US" altLang="ko-KR" dirty="0" smtClean="0">
              <a:latin typeface="+mj-ea"/>
            </a:endParaRPr>
          </a:p>
          <a:p>
            <a:pPr fontAlgn="base"/>
            <a:r>
              <a:rPr lang="ko-KR" altLang="en-US" dirty="0" smtClean="0">
                <a:latin typeface="+mj-ea"/>
              </a:rPr>
              <a:t>사용 전원</a:t>
            </a:r>
            <a:r>
              <a:rPr lang="en-US" altLang="ko-KR" dirty="0">
                <a:latin typeface="+mj-ea"/>
              </a:rPr>
              <a:t>			: </a:t>
            </a:r>
            <a:r>
              <a:rPr lang="en-US" altLang="ko-KR" dirty="0" smtClean="0">
                <a:latin typeface="+mj-ea"/>
              </a:rPr>
              <a:t>DC3V</a:t>
            </a:r>
          </a:p>
          <a:p>
            <a:pPr fontAlgn="base"/>
            <a:r>
              <a:rPr lang="ko-KR" altLang="en-US" dirty="0" smtClean="0">
                <a:latin typeface="+mj-ea"/>
              </a:rPr>
              <a:t>외형 </a:t>
            </a:r>
            <a:r>
              <a:rPr lang="ko-KR" altLang="en-US" dirty="0">
                <a:latin typeface="+mj-ea"/>
              </a:rPr>
              <a:t>규격</a:t>
            </a:r>
            <a:r>
              <a:rPr lang="en-US" altLang="ko-KR" dirty="0">
                <a:latin typeface="+mj-ea"/>
              </a:rPr>
              <a:t>(W x H </a:t>
            </a:r>
            <a:r>
              <a:rPr lang="en-US" altLang="ko-KR" dirty="0" smtClean="0">
                <a:latin typeface="+mj-ea"/>
              </a:rPr>
              <a:t>x D)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>
                <a:latin typeface="+mj-ea"/>
              </a:rPr>
              <a:t>65 </a:t>
            </a:r>
            <a:r>
              <a:rPr lang="en-US" altLang="ko-KR" dirty="0">
                <a:latin typeface="+mj-ea"/>
              </a:rPr>
              <a:t>x </a:t>
            </a:r>
            <a:r>
              <a:rPr lang="en-US" altLang="ko-KR" dirty="0" smtClean="0">
                <a:latin typeface="+mj-ea"/>
              </a:rPr>
              <a:t>23.5 x 133mm</a:t>
            </a:r>
            <a:endParaRPr lang="en-US" altLang="ko-KR" dirty="0">
              <a:latin typeface="+mj-ea"/>
            </a:endParaRPr>
          </a:p>
          <a:p>
            <a:pPr fontAlgn="base"/>
            <a:r>
              <a:rPr lang="ko-KR" altLang="en-US" dirty="0">
                <a:latin typeface="+mj-ea"/>
              </a:rPr>
              <a:t>무게</a:t>
            </a:r>
            <a:r>
              <a:rPr lang="en-US" altLang="ko-KR" dirty="0">
                <a:latin typeface="+mj-ea"/>
              </a:rPr>
              <a:t>			</a:t>
            </a:r>
            <a:r>
              <a:rPr lang="en-US" altLang="ko-KR">
                <a:latin typeface="+mj-ea"/>
              </a:rPr>
              <a:t>: </a:t>
            </a:r>
            <a:r>
              <a:rPr lang="en-US" altLang="ko-KR" smtClean="0">
                <a:latin typeface="+mj-ea"/>
              </a:rPr>
              <a:t>85g</a:t>
            </a:r>
            <a:endParaRPr lang="en-US" altLang="ko-KR" dirty="0">
              <a:latin typeface="+mj-ea"/>
            </a:endParaRP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448272" cy="321447"/>
          </a:xfrm>
        </p:spPr>
        <p:txBody>
          <a:bodyPr/>
          <a:lstStyle/>
          <a:p>
            <a:r>
              <a:rPr lang="en-US" altLang="ko-KR">
                <a:latin typeface="맑은 고딕" pitchFamily="50" charset="-127"/>
                <a:ea typeface="맑은 고딕" pitchFamily="50" charset="-127"/>
              </a:rPr>
              <a:t>WIRELESS MICROPHONE</a:t>
            </a:r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 smtClean="0"/>
              <a:t>KWB091S</a:t>
            </a:r>
            <a:endParaRPr lang="en-US" altLang="ko-KR" dirty="0"/>
          </a:p>
        </p:txBody>
      </p:sp>
      <p:pic>
        <p:nvPicPr>
          <p:cNvPr id="1026" name="Picture 2" descr="\\kevic-server\mas_contract\01_KEVIC\2024년\2024.02.01) MAS 신규등록(141종)\1. 식별번호\NEW-조달등록사진작업(24.02.08)\1차\51.KWB091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728" y="1064568"/>
            <a:ext cx="1606972" cy="160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1750</TotalTime>
  <Words>12</Words>
  <Application>Microsoft Office PowerPoint</Application>
  <PresentationFormat>A4 용지(210x297mm)</PresentationFormat>
  <Paragraphs>8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jsm</cp:lastModifiedBy>
  <cp:revision>265</cp:revision>
  <cp:lastPrinted>2024-01-31T10:03:33Z</cp:lastPrinted>
  <dcterms:created xsi:type="dcterms:W3CDTF">2022-10-26T04:41:33Z</dcterms:created>
  <dcterms:modified xsi:type="dcterms:W3CDTF">2024-05-17T08:10:21Z</dcterms:modified>
</cp:coreProperties>
</file>