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3036" y="50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- 8</a:t>
            </a:r>
            <a:r>
              <a:rPr lang="ko-KR" altLang="en-US" dirty="0"/>
              <a:t>채널 분배기 시스템</a:t>
            </a:r>
          </a:p>
          <a:p>
            <a:pPr marL="0" indent="0">
              <a:buNone/>
            </a:pPr>
            <a:r>
              <a:rPr lang="en-US" altLang="ko-KR" dirty="0"/>
              <a:t>- </a:t>
            </a:r>
            <a:r>
              <a:rPr lang="ko-KR" altLang="en-US" dirty="0"/>
              <a:t>최대 </a:t>
            </a:r>
            <a:r>
              <a:rPr lang="en-US" altLang="ko-KR" dirty="0"/>
              <a:t>9</a:t>
            </a:r>
            <a:r>
              <a:rPr lang="ko-KR" altLang="en-US" dirty="0"/>
              <a:t>개의 수신기 연결</a:t>
            </a:r>
          </a:p>
          <a:p>
            <a:pPr marL="0" indent="0">
              <a:buNone/>
            </a:pPr>
            <a:r>
              <a:rPr lang="en-US" altLang="ko-KR" dirty="0"/>
              <a:t>- </a:t>
            </a:r>
            <a:r>
              <a:rPr lang="ko-KR" altLang="en-US" dirty="0"/>
              <a:t>과전류 보호회로 채택</a:t>
            </a:r>
          </a:p>
          <a:p>
            <a:pPr marL="0" indent="0">
              <a:buNone/>
            </a:pPr>
            <a:r>
              <a:rPr lang="en-US" altLang="ko-KR" dirty="0"/>
              <a:t>- </a:t>
            </a:r>
            <a:r>
              <a:rPr lang="ko-KR" altLang="en-US" dirty="0"/>
              <a:t>적용모델 </a:t>
            </a:r>
            <a:r>
              <a:rPr lang="en-US" altLang="ko-KR" dirty="0"/>
              <a:t>: </a:t>
            </a:r>
            <a:r>
              <a:rPr lang="en-US" altLang="ko-KR" dirty="0" smtClean="0"/>
              <a:t>EWR1191V</a:t>
            </a:r>
          </a:p>
          <a:p>
            <a:pPr marL="0" indent="0">
              <a:buNone/>
            </a:pPr>
            <a:endParaRPr lang="en-US" altLang="ko-KR" dirty="0"/>
          </a:p>
          <a:p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주파수대역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/>
              <a:t>470-950MHz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사용 전원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DC12V 5A</a:t>
            </a:r>
          </a:p>
          <a:p>
            <a:pPr fontAlgn="base"/>
            <a:r>
              <a:rPr lang="ko-KR" altLang="en-US" dirty="0" smtClean="0">
                <a:latin typeface="+mj-ea"/>
              </a:rPr>
              <a:t>외형 </a:t>
            </a:r>
            <a:r>
              <a:rPr lang="ko-KR" altLang="en-US" dirty="0">
                <a:latin typeface="+mj-ea"/>
              </a:rPr>
              <a:t>규격</a:t>
            </a:r>
            <a:r>
              <a:rPr lang="en-US" altLang="ko-KR" dirty="0">
                <a:latin typeface="+mj-ea"/>
              </a:rPr>
              <a:t>(W x </a:t>
            </a:r>
            <a:r>
              <a:rPr lang="en-US" altLang="ko-KR" dirty="0" smtClean="0">
                <a:latin typeface="+mj-ea"/>
              </a:rPr>
              <a:t>H x D)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484 x 44 </a:t>
            </a:r>
            <a:r>
              <a:rPr lang="en-US" altLang="ko-KR" dirty="0">
                <a:latin typeface="+mj-ea"/>
              </a:rPr>
              <a:t>x </a:t>
            </a:r>
            <a:r>
              <a:rPr lang="en-US" altLang="ko-KR" dirty="0" smtClean="0">
                <a:latin typeface="+mj-ea"/>
              </a:rPr>
              <a:t>187mm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smtClean="0">
                <a:latin typeface="+mj-ea"/>
              </a:rPr>
              <a:t>무게</a:t>
            </a:r>
            <a:r>
              <a:rPr lang="en-US" altLang="ko-KR" dirty="0">
                <a:latin typeface="+mj-ea"/>
              </a:rPr>
              <a:t>			</a:t>
            </a:r>
            <a:r>
              <a:rPr lang="en-US" altLang="ko-KR">
                <a:latin typeface="+mj-ea"/>
              </a:rPr>
              <a:t>: </a:t>
            </a:r>
            <a:r>
              <a:rPr lang="en-US" altLang="ko-KR" smtClean="0">
                <a:latin typeface="+mj-ea"/>
              </a:rPr>
              <a:t>2.8kg</a:t>
            </a:r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448272" cy="321447"/>
          </a:xfrm>
        </p:spPr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WIRELESS DISTRIBUTOR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KWD1198V</a:t>
            </a:r>
            <a:endParaRPr lang="en-US" altLang="ko-KR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40" y="1763688"/>
            <a:ext cx="2788936" cy="41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</TotalTime>
  <Words>23</Words>
  <Application>Microsoft Office PowerPoint</Application>
  <PresentationFormat>A4 용지(210x297mm)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Kevicsupport</cp:lastModifiedBy>
  <cp:revision>287</cp:revision>
  <cp:lastPrinted>2024-01-31T10:03:33Z</cp:lastPrinted>
  <dcterms:created xsi:type="dcterms:W3CDTF">2022-10-26T04:41:33Z</dcterms:created>
  <dcterms:modified xsi:type="dcterms:W3CDTF">2024-02-14T07:25:00Z</dcterms:modified>
</cp:coreProperties>
</file>