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240" y="6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외부 </a:t>
            </a:r>
            <a:r>
              <a:rPr lang="ko-KR" altLang="en-US" dirty="0"/>
              <a:t>안테나를 연결하여 최대 </a:t>
            </a:r>
            <a:r>
              <a:rPr lang="en-US" altLang="ko-KR" dirty="0"/>
              <a:t>4Set </a:t>
            </a:r>
            <a:r>
              <a:rPr lang="ko-KR" altLang="en-US" dirty="0"/>
              <a:t>확장 가능한 </a:t>
            </a:r>
            <a:r>
              <a:rPr lang="en-US" altLang="ko-KR" dirty="0" smtClean="0"/>
              <a:t>Diversity </a:t>
            </a:r>
            <a:r>
              <a:rPr lang="ko-KR" altLang="en-US" dirty="0"/>
              <a:t>수신기</a:t>
            </a:r>
          </a:p>
          <a:p>
            <a:pPr>
              <a:buFontTx/>
              <a:buChar char="-"/>
            </a:pPr>
            <a:r>
              <a:rPr lang="ko-KR" altLang="en-US" dirty="0" smtClean="0"/>
              <a:t>외부 </a:t>
            </a:r>
            <a:r>
              <a:rPr lang="ko-KR" altLang="en-US" dirty="0"/>
              <a:t>확장 안테나 및 </a:t>
            </a:r>
            <a:r>
              <a:rPr lang="en-US" altLang="ko-KR" dirty="0"/>
              <a:t>RF </a:t>
            </a:r>
            <a:r>
              <a:rPr lang="ko-KR" altLang="en-US" dirty="0"/>
              <a:t>증폭기 등과 함께 사용 </a:t>
            </a:r>
            <a:r>
              <a:rPr lang="ko-KR" altLang="en-US" dirty="0" smtClean="0"/>
              <a:t>가능</a:t>
            </a: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송신주파수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/>
              <a:t>925-937.5MHz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사용 전원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DC12V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외형 </a:t>
            </a:r>
            <a:r>
              <a:rPr lang="ko-KR" altLang="en-US" dirty="0">
                <a:latin typeface="+mj-ea"/>
              </a:rPr>
              <a:t>규격</a:t>
            </a:r>
            <a:r>
              <a:rPr lang="en-US" altLang="ko-KR" dirty="0">
                <a:latin typeface="+mj-ea"/>
              </a:rPr>
              <a:t>(W x H </a:t>
            </a:r>
            <a:r>
              <a:rPr lang="en-US" altLang="ko-KR" dirty="0" smtClean="0">
                <a:latin typeface="+mj-ea"/>
              </a:rPr>
              <a:t>x D)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483 </a:t>
            </a:r>
            <a:r>
              <a:rPr lang="en-US" altLang="ko-KR" dirty="0">
                <a:latin typeface="+mj-ea"/>
              </a:rPr>
              <a:t>x </a:t>
            </a:r>
            <a:r>
              <a:rPr lang="en-US" altLang="ko-KR" dirty="0" smtClean="0">
                <a:latin typeface="+mj-ea"/>
              </a:rPr>
              <a:t>45 </a:t>
            </a:r>
            <a:r>
              <a:rPr lang="en-US" altLang="ko-KR" dirty="0" smtClean="0">
                <a:latin typeface="+mj-ea"/>
              </a:rPr>
              <a:t>x </a:t>
            </a:r>
            <a:r>
              <a:rPr lang="en-US" altLang="ko-KR" dirty="0" smtClean="0">
                <a:latin typeface="+mj-ea"/>
              </a:rPr>
              <a:t>195mm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>
                <a:latin typeface="+mj-ea"/>
              </a:rPr>
              <a:t>무게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2.1kg</a:t>
            </a:r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448272" cy="321447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WIRELESS DISTRIBUTOR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KWD191S</a:t>
            </a:r>
            <a:endParaRPr lang="en-US" altLang="ko-K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38" y="1397054"/>
            <a:ext cx="2281340" cy="1086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23</Words>
  <Application>Microsoft Office PowerPoint</Application>
  <PresentationFormat>A4 용지(210x297mm)</PresentationFormat>
  <Paragraphs>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LMS</cp:lastModifiedBy>
  <cp:revision>264</cp:revision>
  <cp:lastPrinted>2024-01-31T10:03:33Z</cp:lastPrinted>
  <dcterms:created xsi:type="dcterms:W3CDTF">2022-10-26T04:41:33Z</dcterms:created>
  <dcterms:modified xsi:type="dcterms:W3CDTF">2024-02-01T08:27:43Z</dcterms:modified>
</cp:coreProperties>
</file>