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3036" y="6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무선 핸드 마이크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고성능 </a:t>
            </a:r>
            <a:r>
              <a:rPr lang="ko-KR" altLang="en-US" dirty="0" err="1"/>
              <a:t>다이나믹</a:t>
            </a:r>
            <a:r>
              <a:rPr lang="ko-KR" altLang="en-US" dirty="0"/>
              <a:t> 마이크 </a:t>
            </a:r>
            <a:r>
              <a:rPr lang="ko-KR" altLang="en-US" dirty="0" err="1"/>
              <a:t>유니트</a:t>
            </a:r>
            <a:r>
              <a:rPr lang="ko-KR" altLang="en-US" dirty="0"/>
              <a:t> 채용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전원 </a:t>
            </a:r>
            <a:r>
              <a:rPr lang="en-US" altLang="ko-KR" dirty="0"/>
              <a:t>ON/OFF/MUTE </a:t>
            </a:r>
            <a:r>
              <a:rPr lang="ko-KR" altLang="en-US" dirty="0"/>
              <a:t>기능</a:t>
            </a:r>
          </a:p>
          <a:p>
            <a:pPr marL="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배터리 상태 표시 </a:t>
            </a:r>
            <a:r>
              <a:rPr lang="en-US" altLang="ko-KR" dirty="0" smtClean="0"/>
              <a:t>LED</a:t>
            </a:r>
          </a:p>
          <a:p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주파수대역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/>
              <a:t>925-937.5MHz</a:t>
            </a:r>
          </a:p>
          <a:p>
            <a:pPr fontAlgn="base"/>
            <a:r>
              <a:rPr lang="ko-KR" altLang="en-US" dirty="0" smtClean="0">
                <a:latin typeface="+mj-ea"/>
              </a:rPr>
              <a:t>지향성</a:t>
            </a:r>
            <a:r>
              <a:rPr lang="en-US" altLang="ko-KR" dirty="0" smtClean="0">
                <a:latin typeface="+mj-ea"/>
              </a:rPr>
              <a:t>			: </a:t>
            </a:r>
            <a:r>
              <a:rPr lang="ko-KR" altLang="en-US" dirty="0" err="1" smtClean="0">
                <a:latin typeface="+mj-ea"/>
              </a:rPr>
              <a:t>단방향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송신출력</a:t>
            </a:r>
            <a:r>
              <a:rPr lang="en-US" altLang="ko-KR" dirty="0" smtClean="0">
                <a:latin typeface="+mj-ea"/>
              </a:rPr>
              <a:t>			: 10mW</a:t>
            </a:r>
          </a:p>
          <a:p>
            <a:pPr fontAlgn="base"/>
            <a:r>
              <a:rPr lang="en-US" altLang="ko-KR" dirty="0" smtClean="0">
                <a:latin typeface="+mj-ea"/>
              </a:rPr>
              <a:t>RF</a:t>
            </a:r>
            <a:r>
              <a:rPr lang="ko-KR" altLang="en-US" dirty="0" smtClean="0">
                <a:latin typeface="+mj-ea"/>
              </a:rPr>
              <a:t>출력</a:t>
            </a:r>
            <a:r>
              <a:rPr lang="en-US" altLang="ko-KR" dirty="0" smtClean="0">
                <a:latin typeface="+mj-ea"/>
              </a:rPr>
              <a:t>			: 10mW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사용거리</a:t>
            </a:r>
            <a:r>
              <a:rPr lang="en-US" altLang="ko-KR" dirty="0" smtClean="0">
                <a:latin typeface="+mj-ea"/>
              </a:rPr>
              <a:t>			: 30m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사용전원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DC3V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사용형태</a:t>
            </a:r>
            <a:r>
              <a:rPr lang="en-US" altLang="ko-KR" dirty="0" smtClean="0">
                <a:latin typeface="+mj-ea"/>
              </a:rPr>
              <a:t>			: </a:t>
            </a:r>
            <a:r>
              <a:rPr lang="ko-KR" altLang="en-US" dirty="0" err="1" smtClean="0">
                <a:latin typeface="+mj-ea"/>
              </a:rPr>
              <a:t>핸드형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60 x 260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60mm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0.233kg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WIRELESS MICROPHONE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KWH1091P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31" y="1115616"/>
            <a:ext cx="1252354" cy="1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23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248</cp:revision>
  <cp:lastPrinted>2024-01-31T10:03:33Z</cp:lastPrinted>
  <dcterms:created xsi:type="dcterms:W3CDTF">2022-10-26T04:41:33Z</dcterms:created>
  <dcterms:modified xsi:type="dcterms:W3CDTF">2024-02-13T04:55:34Z</dcterms:modified>
</cp:coreProperties>
</file>