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7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- 1</a:t>
            </a:r>
            <a:r>
              <a:rPr lang="ko-KR" altLang="en-US" dirty="0"/>
              <a:t>채널 무선 마이크 수신기</a:t>
            </a:r>
          </a:p>
          <a:p>
            <a:pPr marL="0" indent="0">
              <a:buNone/>
            </a:pPr>
            <a:r>
              <a:rPr lang="en-US" altLang="ko-KR" dirty="0"/>
              <a:t>- 20</a:t>
            </a:r>
            <a:r>
              <a:rPr lang="ko-KR" altLang="en-US" dirty="0"/>
              <a:t>채널 이상 동시 사용 가능</a:t>
            </a:r>
          </a:p>
          <a:p>
            <a:pPr marL="0" indent="0">
              <a:buNone/>
            </a:pPr>
            <a:r>
              <a:rPr lang="en-US" altLang="ko-KR" dirty="0"/>
              <a:t>- AES256 </a:t>
            </a:r>
            <a:r>
              <a:rPr lang="ko-KR" altLang="en-US" dirty="0"/>
              <a:t>암호화 기술</a:t>
            </a:r>
          </a:p>
          <a:p>
            <a:pPr marL="0" indent="0">
              <a:buNone/>
            </a:pPr>
            <a:r>
              <a:rPr lang="en-US" altLang="ko-KR" dirty="0"/>
              <a:t>- ALC(Auto Level Control) </a:t>
            </a:r>
            <a:r>
              <a:rPr lang="ko-KR" altLang="en-US" dirty="0"/>
              <a:t>적용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적용모델 </a:t>
            </a:r>
            <a:r>
              <a:rPr lang="en-US" altLang="ko-KR" dirty="0"/>
              <a:t>: EWH1091V, </a:t>
            </a:r>
            <a:r>
              <a:rPr lang="en-US" altLang="ko-KR" dirty="0" smtClean="0"/>
              <a:t>EWB1091V</a:t>
            </a:r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주파수대역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925-937.5MHz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사용 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DC12V 2A 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</a:t>
            </a:r>
            <a:r>
              <a:rPr lang="en-US" altLang="ko-KR" dirty="0" smtClean="0">
                <a:latin typeface="+mj-ea"/>
              </a:rPr>
              <a:t>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200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41 x 187mm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>
                <a:latin typeface="+mj-ea"/>
              </a:rPr>
              <a:t>1.3kg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WIRELESS RECEIVER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KWR1191V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4" y="1085726"/>
            <a:ext cx="1636808" cy="164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33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272</cp:revision>
  <cp:lastPrinted>2024-01-31T10:03:33Z</cp:lastPrinted>
  <dcterms:created xsi:type="dcterms:W3CDTF">2022-10-26T04:41:33Z</dcterms:created>
  <dcterms:modified xsi:type="dcterms:W3CDTF">2024-02-02T11:34:03Z</dcterms:modified>
</cp:coreProperties>
</file>