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3036" y="-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- </a:t>
            </a:r>
            <a:r>
              <a:rPr lang="en-US" altLang="ko-KR" dirty="0" smtClean="0"/>
              <a:t>2</a:t>
            </a:r>
            <a:r>
              <a:rPr lang="ko-KR" altLang="en-US" dirty="0" smtClean="0"/>
              <a:t>채널 </a:t>
            </a:r>
            <a:r>
              <a:rPr lang="ko-KR" altLang="en-US" dirty="0"/>
              <a:t>무선 마이크 수신기</a:t>
            </a:r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적용모델 </a:t>
            </a:r>
            <a:r>
              <a:rPr lang="en-US" altLang="ko-KR" dirty="0"/>
              <a:t>: EWH1091P, </a:t>
            </a:r>
            <a:r>
              <a:rPr lang="en-US" altLang="ko-KR" dirty="0" smtClean="0"/>
              <a:t>EWB1091P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주파수대역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/>
              <a:t>925-937.5MHz</a:t>
            </a:r>
          </a:p>
          <a:p>
            <a:pPr fontAlgn="base"/>
            <a:r>
              <a:rPr lang="ko-KR" altLang="en-US" dirty="0" smtClean="0">
                <a:latin typeface="+mj-ea"/>
              </a:rPr>
              <a:t>사용거리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	: 30m</a:t>
            </a:r>
          </a:p>
          <a:p>
            <a:pPr fontAlgn="base"/>
            <a:r>
              <a:rPr lang="ko-KR" altLang="en-US" dirty="0" err="1">
                <a:latin typeface="+mj-ea"/>
              </a:rPr>
              <a:t>신호대잡음비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105dB</a:t>
            </a:r>
          </a:p>
          <a:p>
            <a:pPr fontAlgn="base"/>
            <a:r>
              <a:rPr lang="ko-KR" altLang="en-US" dirty="0" smtClean="0">
                <a:latin typeface="+mj-ea"/>
              </a:rPr>
              <a:t>사용 전원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DC12V / 0.5A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smtClean="0">
                <a:latin typeface="+mj-ea"/>
              </a:rPr>
              <a:t>외형규격</a:t>
            </a:r>
            <a:r>
              <a:rPr lang="en-US" altLang="ko-KR" dirty="0">
                <a:latin typeface="+mj-ea"/>
              </a:rPr>
              <a:t>(W x H x D) 		: </a:t>
            </a:r>
            <a:r>
              <a:rPr lang="en-US" altLang="ko-KR" dirty="0" smtClean="0">
                <a:latin typeface="+mj-ea"/>
              </a:rPr>
              <a:t>410 </a:t>
            </a:r>
            <a:r>
              <a:rPr lang="en-US" altLang="ko-KR" dirty="0">
                <a:latin typeface="+mj-ea"/>
              </a:rPr>
              <a:t>x </a:t>
            </a:r>
            <a:r>
              <a:rPr lang="en-US" altLang="ko-KR" dirty="0" smtClean="0">
                <a:latin typeface="+mj-ea"/>
              </a:rPr>
              <a:t>44 </a:t>
            </a:r>
            <a:r>
              <a:rPr lang="en-US" altLang="ko-KR" dirty="0">
                <a:latin typeface="+mj-ea"/>
              </a:rPr>
              <a:t>x </a:t>
            </a:r>
            <a:r>
              <a:rPr lang="en-US" altLang="ko-KR" dirty="0" smtClean="0">
                <a:latin typeface="+mj-ea"/>
              </a:rPr>
              <a:t>210mm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무게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1.5kg</a:t>
            </a: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448272" cy="321447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</a:rPr>
              <a:t>WIRELESS RECEIVER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KWR1192P</a:t>
            </a:r>
            <a:endParaRPr lang="en-US" altLang="ko-K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84" y="1579602"/>
            <a:ext cx="2820091" cy="83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</TotalTime>
  <Words>16</Words>
  <Application>Microsoft Office PowerPoint</Application>
  <PresentationFormat>A4 용지(210x297mm)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Kevicsupport</cp:lastModifiedBy>
  <cp:revision>244</cp:revision>
  <cp:lastPrinted>2024-01-31T10:03:33Z</cp:lastPrinted>
  <dcterms:created xsi:type="dcterms:W3CDTF">2022-10-26T04:41:33Z</dcterms:created>
  <dcterms:modified xsi:type="dcterms:W3CDTF">2024-02-13T00:57:34Z</dcterms:modified>
</cp:coreProperties>
</file>