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240" y="5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- </a:t>
            </a:r>
            <a:r>
              <a:rPr lang="en-US" altLang="ko-KR" dirty="0" smtClean="0"/>
              <a:t>2</a:t>
            </a:r>
            <a:r>
              <a:rPr lang="ko-KR" altLang="en-US" dirty="0" smtClean="0"/>
              <a:t>채널 </a:t>
            </a:r>
            <a:r>
              <a:rPr lang="ko-KR" altLang="en-US" dirty="0"/>
              <a:t>무선 마이크 수신기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 err="1"/>
              <a:t>혼선없이</a:t>
            </a:r>
            <a:r>
              <a:rPr lang="ko-KR" altLang="en-US" dirty="0"/>
              <a:t> 최대 </a:t>
            </a:r>
            <a:r>
              <a:rPr lang="en-US" altLang="ko-KR" dirty="0"/>
              <a:t>8</a:t>
            </a:r>
            <a:r>
              <a:rPr lang="ko-KR" altLang="en-US" dirty="0"/>
              <a:t>채널 시스템 지원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적용모델 </a:t>
            </a:r>
            <a:r>
              <a:rPr lang="en-US" altLang="ko-KR" dirty="0"/>
              <a:t>: ULX9-87, </a:t>
            </a:r>
            <a:r>
              <a:rPr lang="en-US" altLang="ko-KR" dirty="0" smtClean="0"/>
              <a:t>ULX9-51</a:t>
            </a:r>
          </a:p>
          <a:p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주파수대역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925-937.5MHz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감도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-100dBm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사용 전원</a:t>
            </a:r>
            <a:r>
              <a:rPr lang="en-US" altLang="ko-KR" dirty="0">
                <a:latin typeface="+mj-ea"/>
              </a:rPr>
              <a:t>			: DC12V </a:t>
            </a:r>
            <a:r>
              <a:rPr lang="en-US" altLang="ko-KR" dirty="0" smtClean="0">
                <a:latin typeface="+mj-ea"/>
              </a:rPr>
              <a:t>1.2 </a:t>
            </a:r>
            <a:r>
              <a:rPr lang="en-US" altLang="ko-KR" dirty="0">
                <a:latin typeface="+mj-ea"/>
              </a:rPr>
              <a:t>SMAPS Adaptor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H </a:t>
            </a:r>
            <a:r>
              <a:rPr lang="en-US" altLang="ko-KR" dirty="0" smtClean="0">
                <a:latin typeface="+mj-ea"/>
              </a:rPr>
              <a:t>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401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44 x 173mm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2.7kg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WIRELESS RECEIVER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KWR192S</a:t>
            </a:r>
            <a:endParaRPr lang="en-US" altLang="ko-KR" dirty="0"/>
          </a:p>
        </p:txBody>
      </p:sp>
      <p:pic>
        <p:nvPicPr>
          <p:cNvPr id="10" name="Picture 2" descr="C:\Users\lim\Desktop\ulx9-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00" b="18500"/>
          <a:stretch/>
        </p:blipFill>
        <p:spPr bwMode="auto">
          <a:xfrm>
            <a:off x="435952" y="1259632"/>
            <a:ext cx="2777024" cy="134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23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254</cp:revision>
  <cp:lastPrinted>2024-01-31T10:03:33Z</cp:lastPrinted>
  <dcterms:created xsi:type="dcterms:W3CDTF">2022-10-26T04:41:33Z</dcterms:created>
  <dcterms:modified xsi:type="dcterms:W3CDTF">2024-02-01T08:19:24Z</dcterms:modified>
</cp:coreProperties>
</file>