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2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추가 </a:t>
            </a:r>
            <a:r>
              <a:rPr lang="ko-KR" altLang="en-US" dirty="0"/>
              <a:t>설정 없이 연결과 동시에 바로 선로 검사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스피커 </a:t>
            </a:r>
            <a:r>
              <a:rPr lang="ko-KR" altLang="en-US" dirty="0"/>
              <a:t>선로의 상태 감지</a:t>
            </a:r>
            <a:r>
              <a:rPr lang="en-US" altLang="ko-KR" dirty="0"/>
              <a:t>, </a:t>
            </a:r>
            <a:r>
              <a:rPr lang="ko-KR" altLang="en-US" dirty="0" err="1"/>
              <a:t>채널별</a:t>
            </a:r>
            <a:r>
              <a:rPr lang="ko-KR" altLang="en-US" dirty="0"/>
              <a:t> 독립적 실시간 감시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이상 </a:t>
            </a:r>
            <a:r>
              <a:rPr lang="ko-KR" altLang="en-US" dirty="0"/>
              <a:t>발생 시 접점 출력 가능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기존 </a:t>
            </a:r>
            <a:r>
              <a:rPr lang="ko-KR" altLang="en-US" dirty="0"/>
              <a:t>설치된 장비와 호환 가능 </a:t>
            </a:r>
            <a:r>
              <a:rPr lang="en-US" altLang="ko-KR" dirty="0"/>
              <a:t>(</a:t>
            </a:r>
            <a:r>
              <a:rPr lang="ko-KR" altLang="en-US" dirty="0"/>
              <a:t>타사 장비에도 적용 가능</a:t>
            </a:r>
            <a:r>
              <a:rPr lang="en-US" altLang="ko-KR" dirty="0"/>
              <a:t>) 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입력 </a:t>
            </a:r>
            <a:r>
              <a:rPr lang="ko-KR" altLang="en-US" dirty="0"/>
              <a:t>회선 </a:t>
            </a:r>
            <a:r>
              <a:rPr lang="en-US" altLang="ko-KR" dirty="0"/>
              <a:t>: EM/</a:t>
            </a:r>
            <a:r>
              <a:rPr lang="ko-KR" altLang="en-US" dirty="0"/>
              <a:t>일반 </a:t>
            </a:r>
            <a:r>
              <a:rPr lang="en-US" altLang="ko-KR" dirty="0"/>
              <a:t>16</a:t>
            </a:r>
            <a:r>
              <a:rPr lang="ko-KR" altLang="en-US" dirty="0"/>
              <a:t>회로</a:t>
            </a:r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회선 </a:t>
            </a:r>
            <a:r>
              <a:rPr lang="en-US" altLang="ko-KR" dirty="0"/>
              <a:t>: EM/</a:t>
            </a:r>
            <a:r>
              <a:rPr lang="ko-KR" altLang="en-US" dirty="0"/>
              <a:t>일반 </a:t>
            </a:r>
            <a:r>
              <a:rPr lang="en-US" altLang="ko-KR" dirty="0"/>
              <a:t>16</a:t>
            </a:r>
            <a:r>
              <a:rPr lang="ko-KR" altLang="en-US" dirty="0"/>
              <a:t>회로</a:t>
            </a:r>
          </a:p>
          <a:p>
            <a:pPr fontAlgn="base"/>
            <a:r>
              <a:rPr lang="ko-KR" altLang="en-US" dirty="0" smtClean="0"/>
              <a:t>이상 </a:t>
            </a:r>
            <a:r>
              <a:rPr lang="ko-KR" altLang="en-US" dirty="0"/>
              <a:t>검출 방식 </a:t>
            </a:r>
            <a:r>
              <a:rPr lang="en-US" altLang="ko-KR" dirty="0"/>
              <a:t>: </a:t>
            </a:r>
            <a:r>
              <a:rPr lang="ko-KR" altLang="en-US" dirty="0"/>
              <a:t>앰프 송출 신호 및 특정신호 동시 감지 방식</a:t>
            </a:r>
          </a:p>
          <a:p>
            <a:pPr fontAlgn="base"/>
            <a:r>
              <a:rPr lang="ko-KR" altLang="en-US" dirty="0" smtClean="0"/>
              <a:t>사용 </a:t>
            </a:r>
            <a:r>
              <a:rPr lang="ko-KR" altLang="en-US" dirty="0"/>
              <a:t>선로 방식 </a:t>
            </a:r>
            <a:r>
              <a:rPr lang="en-US" altLang="ko-KR" dirty="0"/>
              <a:t>: 2</a:t>
            </a:r>
            <a:r>
              <a:rPr lang="ko-KR" altLang="en-US" dirty="0"/>
              <a:t>선식</a:t>
            </a:r>
            <a:r>
              <a:rPr lang="en-US" altLang="ko-KR" dirty="0"/>
              <a:t>/3</a:t>
            </a:r>
            <a:r>
              <a:rPr lang="ko-KR" altLang="en-US" dirty="0"/>
              <a:t>선식 동시 적용 가능</a:t>
            </a:r>
          </a:p>
          <a:p>
            <a:pPr fontAlgn="base"/>
            <a:r>
              <a:rPr lang="ko-KR" altLang="en-US" dirty="0" smtClean="0"/>
              <a:t>사용 온도 </a:t>
            </a:r>
            <a:r>
              <a:rPr lang="en-US" altLang="ko-KR" dirty="0"/>
              <a:t>: -10~+40 </a:t>
            </a:r>
            <a:r>
              <a:rPr lang="ko-KR" altLang="en-US" dirty="0"/>
              <a:t>℃</a:t>
            </a:r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DC24V / 500</a:t>
            </a:r>
            <a:r>
              <a:rPr lang="ko-KR" altLang="en-US" dirty="0"/>
              <a:t>㎃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44 x 350mm</a:t>
            </a:r>
            <a:r>
              <a:rPr lang="ko-KR" altLang="en-US" dirty="0"/>
              <a:t>	</a:t>
            </a:r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4.8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fontAlgn="base"/>
            <a:r>
              <a:rPr lang="en-US" altLang="ko-KR" dirty="0"/>
              <a:t>Speaker Line Checker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LC4116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1640632"/>
            <a:ext cx="2952328" cy="591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108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41</cp:revision>
  <cp:lastPrinted>2022-10-26T06:22:19Z</cp:lastPrinted>
  <dcterms:created xsi:type="dcterms:W3CDTF">2022-10-26T04:41:33Z</dcterms:created>
  <dcterms:modified xsi:type="dcterms:W3CDTF">2023-05-22T09:09:08Z</dcterms:modified>
</cp:coreProperties>
</file>