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3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호환 </a:t>
            </a:r>
            <a:r>
              <a:rPr lang="ko-KR" altLang="en-US" dirty="0"/>
              <a:t>모델 </a:t>
            </a:r>
            <a:r>
              <a:rPr lang="en-US" altLang="ko-KR" dirty="0"/>
              <a:t>: LS-103, LW-181 LS-103PN, LW-181PN KL-103, KW-181 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용도 </a:t>
            </a:r>
            <a:r>
              <a:rPr lang="en-US" altLang="ko-KR" dirty="0" smtClean="0"/>
              <a:t>: </a:t>
            </a:r>
            <a:r>
              <a:rPr lang="ko-KR" altLang="en-US" dirty="0"/>
              <a:t>스피커용 </a:t>
            </a:r>
            <a:r>
              <a:rPr lang="en-US" altLang="ko-KR" dirty="0"/>
              <a:t>Grid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 </a:t>
            </a:r>
            <a:r>
              <a:rPr lang="en-US" altLang="ko-KR" dirty="0"/>
              <a:t>: </a:t>
            </a:r>
            <a:r>
              <a:rPr lang="en-US" altLang="ko-KR" dirty="0" smtClean="0"/>
              <a:t>STEEL</a:t>
            </a:r>
          </a:p>
          <a:p>
            <a:pPr fontAlgn="base"/>
            <a:r>
              <a:rPr lang="ko-KR" altLang="en-US" dirty="0" smtClean="0"/>
              <a:t>허용 하중 </a:t>
            </a:r>
            <a:r>
              <a:rPr lang="en-US" altLang="ko-KR" dirty="0"/>
              <a:t>: </a:t>
            </a:r>
            <a:r>
              <a:rPr lang="en-US" altLang="ko-KR" dirty="0" smtClean="0"/>
              <a:t>1000kg</a:t>
            </a:r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H) : 753 x </a:t>
            </a:r>
            <a:r>
              <a:rPr lang="en-US" altLang="ko-KR" dirty="0" smtClean="0"/>
              <a:t>1137mm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10" Array Grid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LG-103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280592"/>
            <a:ext cx="1872208" cy="128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39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149</cp:revision>
  <cp:lastPrinted>2022-10-26T06:22:19Z</cp:lastPrinted>
  <dcterms:created xsi:type="dcterms:W3CDTF">2022-10-26T04:41:33Z</dcterms:created>
  <dcterms:modified xsi:type="dcterms:W3CDTF">2023-06-01T09:39:22Z</dcterms:modified>
</cp:coreProperties>
</file>