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PTV </a:t>
            </a:r>
            <a:r>
              <a:rPr lang="ko-KR" altLang="en-US" dirty="0"/>
              <a:t>기술을 통해 완벽한 시스템 조합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균일한 </a:t>
            </a:r>
            <a:r>
              <a:rPr lang="ko-KR" altLang="en-US" dirty="0"/>
              <a:t>위상과 발산 각도 </a:t>
            </a:r>
            <a:r>
              <a:rPr lang="ko-KR" altLang="en-US" dirty="0" smtClean="0"/>
              <a:t>유지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Hybrid </a:t>
            </a:r>
            <a:r>
              <a:rPr lang="ko-KR" altLang="en-US" dirty="0"/>
              <a:t>혼 디자인에 </a:t>
            </a:r>
            <a:r>
              <a:rPr lang="en-US" altLang="ko-KR" dirty="0"/>
              <a:t>DMF </a:t>
            </a:r>
            <a:r>
              <a:rPr lang="ko-KR" altLang="en-US" dirty="0"/>
              <a:t>응용 기술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활용이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Bi-Amp </a:t>
            </a:r>
            <a:r>
              <a:rPr lang="en-US" altLang="ko-KR" dirty="0"/>
              <a:t>/ Tri -Amp Mode </a:t>
            </a:r>
            <a:r>
              <a:rPr lang="ko-KR" altLang="en-US" dirty="0" err="1"/>
              <a:t>선택형</a:t>
            </a:r>
            <a:r>
              <a:rPr lang="ko-KR" altLang="en-US" dirty="0"/>
              <a:t> </a:t>
            </a:r>
            <a:r>
              <a:rPr lang="ko-KR" altLang="en-US" dirty="0" smtClean="0"/>
              <a:t>크로스오버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전용 </a:t>
            </a:r>
            <a:r>
              <a:rPr lang="ko-KR" altLang="en-US" dirty="0"/>
              <a:t>스피커 시스템 </a:t>
            </a:r>
            <a:r>
              <a:rPr lang="ko-KR" altLang="en-US" dirty="0" err="1"/>
              <a:t>플라잉</a:t>
            </a:r>
            <a:r>
              <a:rPr lang="ko-KR" altLang="en-US" dirty="0"/>
              <a:t> 설치용 </a:t>
            </a:r>
            <a:r>
              <a:rPr lang="ko-KR" altLang="en-US" dirty="0" err="1"/>
              <a:t>그리드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드라이버 </a:t>
            </a:r>
            <a:r>
              <a:rPr lang="en-US" altLang="ko-KR" dirty="0"/>
              <a:t>: Dual 10“ Driver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58</a:t>
            </a:r>
            <a:r>
              <a:rPr lang="ko-KR" altLang="en-US" dirty="0"/>
              <a:t>㎐ </a:t>
            </a:r>
            <a:r>
              <a:rPr lang="en-US" altLang="ko-KR" dirty="0"/>
              <a:t>~ 19</a:t>
            </a:r>
            <a:r>
              <a:rPr lang="ko-KR" altLang="en-US" dirty="0"/>
              <a:t>㎑</a:t>
            </a:r>
            <a:r>
              <a:rPr lang="en-US" altLang="ko-KR" dirty="0"/>
              <a:t>(-6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131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</a:t>
            </a:r>
            <a:r>
              <a:rPr lang="en-US" altLang="ko-KR" dirty="0" smtClean="0"/>
              <a:t>600W</a:t>
            </a:r>
            <a:r>
              <a:rPr lang="ko-KR" altLang="en-US" dirty="0"/>
              <a:t> </a:t>
            </a:r>
            <a:r>
              <a:rPr lang="en-US" altLang="ko-KR" dirty="0" smtClean="0"/>
              <a:t>(Tri-Amp:250/250/100W</a:t>
            </a:r>
            <a:r>
              <a:rPr lang="en-US" altLang="ko-KR" dirty="0"/>
              <a:t>, </a:t>
            </a:r>
            <a:r>
              <a:rPr lang="en-US" altLang="ko-KR" dirty="0" smtClean="0"/>
              <a:t>Bi-Amp:250/100W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120° x 12°, 0° ~ 12° angle control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Bi-Amp : 16Ω / </a:t>
            </a:r>
            <a:r>
              <a:rPr lang="en-US" altLang="ko-KR" dirty="0" smtClean="0"/>
              <a:t>16Ω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Tri-Amp </a:t>
            </a:r>
            <a:r>
              <a:rPr lang="en-US" altLang="ko-KR" dirty="0"/>
              <a:t>: 16Ω / 16Ω / 16Ω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740 x 300 x </a:t>
            </a:r>
            <a:r>
              <a:rPr lang="en-US" altLang="ko-KR" dirty="0" smtClean="0"/>
              <a:t>775mm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48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en-US" altLang="ko-KR" dirty="0" smtClean="0"/>
              <a:t>Way </a:t>
            </a:r>
            <a:r>
              <a:rPr lang="en-US" altLang="ko-KR" dirty="0" smtClean="0"/>
              <a:t>Line </a:t>
            </a:r>
            <a:r>
              <a:rPr lang="en-US" altLang="ko-KR" dirty="0"/>
              <a:t>Array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LS-103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352600"/>
            <a:ext cx="181177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129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132</cp:revision>
  <cp:lastPrinted>2022-10-26T06:22:19Z</cp:lastPrinted>
  <dcterms:created xsi:type="dcterms:W3CDTF">2022-10-26T04:41:33Z</dcterms:created>
  <dcterms:modified xsi:type="dcterms:W3CDTF">2023-06-01T08:00:17Z</dcterms:modified>
</cp:coreProperties>
</file>