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천장형</a:t>
            </a:r>
            <a:r>
              <a:rPr lang="ko-KR" altLang="en-US" dirty="0"/>
              <a:t> </a:t>
            </a:r>
            <a:r>
              <a:rPr lang="ko-KR" altLang="en-US" dirty="0" err="1"/>
              <a:t>컬럼</a:t>
            </a:r>
            <a:r>
              <a:rPr lang="ko-KR" altLang="en-US" dirty="0"/>
              <a:t> 스피커로 개별 </a:t>
            </a:r>
            <a:r>
              <a:rPr lang="en-US" altLang="ko-KR" dirty="0"/>
              <a:t>4</a:t>
            </a:r>
            <a:r>
              <a:rPr lang="ko-KR" altLang="en-US" dirty="0"/>
              <a:t>각 방사 드라이버 채택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반사음을</a:t>
            </a:r>
            <a:r>
              <a:rPr lang="ko-KR" altLang="en-US" dirty="0" smtClean="0"/>
              <a:t> </a:t>
            </a:r>
            <a:r>
              <a:rPr lang="ko-KR" altLang="en-US" dirty="0"/>
              <a:t>최소화시키고</a:t>
            </a:r>
            <a:r>
              <a:rPr lang="en-US" altLang="ko-KR" dirty="0"/>
              <a:t>, </a:t>
            </a:r>
            <a:r>
              <a:rPr lang="ko-KR" altLang="en-US" dirty="0" err="1"/>
              <a:t>직접음을</a:t>
            </a:r>
            <a:r>
              <a:rPr lang="ko-KR" altLang="en-US" dirty="0"/>
              <a:t> 모든 청취자에게 균일하게 제공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넒은 </a:t>
            </a:r>
            <a:r>
              <a:rPr lang="ko-KR" altLang="en-US" dirty="0"/>
              <a:t>음향 방사면적</a:t>
            </a:r>
            <a:r>
              <a:rPr lang="en-US" altLang="ko-KR" dirty="0"/>
              <a:t>(</a:t>
            </a:r>
            <a:r>
              <a:rPr lang="ko-KR" altLang="en-US" dirty="0"/>
              <a:t>수평 </a:t>
            </a:r>
            <a:r>
              <a:rPr lang="en-US" altLang="ko-KR" dirty="0"/>
              <a:t>360 °)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색상 </a:t>
            </a:r>
            <a:r>
              <a:rPr lang="en-US" altLang="ko-KR" dirty="0"/>
              <a:t>: </a:t>
            </a:r>
            <a:r>
              <a:rPr lang="ko-KR" altLang="en-US" dirty="0"/>
              <a:t>블랙</a:t>
            </a:r>
            <a:r>
              <a:rPr lang="en-US" altLang="ko-KR" dirty="0"/>
              <a:t>&amp;</a:t>
            </a:r>
            <a:r>
              <a:rPr lang="ko-KR" altLang="en-US" dirty="0"/>
              <a:t>화이트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최대 입력 </a:t>
            </a:r>
            <a:r>
              <a:rPr lang="en-US" altLang="ko-KR" dirty="0"/>
              <a:t>: 140W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출력 </a:t>
            </a:r>
            <a:r>
              <a:rPr lang="en-US" altLang="ko-KR" dirty="0"/>
              <a:t>: 80W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</a:t>
            </a:r>
            <a:r>
              <a:rPr lang="en-US" altLang="ko-KR" dirty="0"/>
              <a:t>(1W/1m) : 94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108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4Ω / 250Ω / 500Ω</a:t>
            </a:r>
            <a:endParaRPr lang="ko-KR" altLang="en-US" dirty="0"/>
          </a:p>
          <a:p>
            <a:pPr fontAlgn="base"/>
            <a:r>
              <a:rPr lang="ko-KR" altLang="en-US" dirty="0" smtClean="0"/>
              <a:t>기본 </a:t>
            </a:r>
            <a:r>
              <a:rPr lang="ko-KR" altLang="en-US" dirty="0"/>
              <a:t>커버리지 </a:t>
            </a:r>
            <a:r>
              <a:rPr lang="en-US" altLang="ko-KR" dirty="0"/>
              <a:t>: 120</a:t>
            </a:r>
            <a:r>
              <a:rPr lang="ko-KR" altLang="en-US" dirty="0"/>
              <a:t>도 </a:t>
            </a:r>
            <a:r>
              <a:rPr lang="en-US" altLang="ko-KR" dirty="0"/>
              <a:t>(</a:t>
            </a:r>
            <a:r>
              <a:rPr lang="ko-KR" altLang="en-US" dirty="0"/>
              <a:t>높이 </a:t>
            </a:r>
            <a:r>
              <a:rPr lang="en-US" altLang="ko-KR" dirty="0"/>
              <a:t>2.7m </a:t>
            </a:r>
            <a:r>
              <a:rPr lang="ko-KR" altLang="en-US" dirty="0"/>
              <a:t>기준 </a:t>
            </a:r>
            <a:r>
              <a:rPr lang="en-US" altLang="ko-KR" dirty="0"/>
              <a:t>10m x 10m)</a:t>
            </a:r>
            <a:endParaRPr lang="ko-KR" altLang="en-US" dirty="0"/>
          </a:p>
          <a:p>
            <a:pPr fontAlgn="base"/>
            <a:r>
              <a:rPr lang="ko-KR" altLang="en-US" dirty="0" smtClean="0"/>
              <a:t>재질 </a:t>
            </a:r>
            <a:r>
              <a:rPr lang="en-US" altLang="ko-KR" dirty="0"/>
              <a:t>: ABS </a:t>
            </a:r>
            <a:r>
              <a:rPr lang="ko-KR" altLang="en-US" dirty="0"/>
              <a:t>블랙</a:t>
            </a:r>
          </a:p>
          <a:p>
            <a:pPr fontAlgn="base"/>
            <a:r>
              <a:rPr lang="ko-KR" altLang="en-US" dirty="0" smtClean="0"/>
              <a:t>외형규격</a:t>
            </a:r>
            <a:r>
              <a:rPr lang="en-US" altLang="ko-KR" dirty="0"/>
              <a:t>(W x H x D) : 346 x 124 x </a:t>
            </a:r>
            <a:r>
              <a:rPr lang="en-US" altLang="ko-KR" dirty="0" smtClean="0"/>
              <a:t>346mm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3.7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Radial Ceiling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LS140B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496616"/>
            <a:ext cx="13144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96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pjm</cp:lastModifiedBy>
  <cp:revision>85</cp:revision>
  <cp:lastPrinted>2022-10-26T06:22:19Z</cp:lastPrinted>
  <dcterms:created xsi:type="dcterms:W3CDTF">2022-10-26T04:41:33Z</dcterms:created>
  <dcterms:modified xsi:type="dcterms:W3CDTF">2023-05-25T02:13:59Z</dcterms:modified>
</cp:coreProperties>
</file>