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50" d="100"/>
          <a:sy n="150" d="100"/>
        </p:scale>
        <p:origin x="-1812" y="40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fontAlgn="base"/>
            <a:r>
              <a:rPr lang="ko-KR" altLang="en-US" dirty="0" err="1"/>
              <a:t>천장형</a:t>
            </a:r>
            <a:r>
              <a:rPr lang="ko-KR" altLang="en-US" dirty="0"/>
              <a:t> </a:t>
            </a:r>
            <a:r>
              <a:rPr lang="ko-KR" altLang="en-US" dirty="0" err="1"/>
              <a:t>컬럼</a:t>
            </a:r>
            <a:r>
              <a:rPr lang="ko-KR" altLang="en-US" dirty="0"/>
              <a:t> 스피커로 개별 </a:t>
            </a:r>
            <a:r>
              <a:rPr lang="en-US" altLang="ko-KR" dirty="0"/>
              <a:t>4</a:t>
            </a:r>
            <a:r>
              <a:rPr lang="ko-KR" altLang="en-US" dirty="0"/>
              <a:t>각 방사 드라이버 채택 </a:t>
            </a:r>
            <a:endParaRPr lang="en-US" altLang="ko-KR" dirty="0" smtClean="0"/>
          </a:p>
          <a:p>
            <a:pPr fontAlgn="base"/>
            <a:r>
              <a:rPr lang="ko-KR" altLang="en-US" dirty="0" err="1" smtClean="0"/>
              <a:t>반사음을</a:t>
            </a:r>
            <a:r>
              <a:rPr lang="ko-KR" altLang="en-US" dirty="0" smtClean="0"/>
              <a:t> </a:t>
            </a:r>
            <a:r>
              <a:rPr lang="ko-KR" altLang="en-US" dirty="0"/>
              <a:t>최소화시키고</a:t>
            </a:r>
            <a:r>
              <a:rPr lang="en-US" altLang="ko-KR" dirty="0"/>
              <a:t>, </a:t>
            </a:r>
            <a:r>
              <a:rPr lang="ko-KR" altLang="en-US" dirty="0" err="1"/>
              <a:t>직접음을</a:t>
            </a:r>
            <a:r>
              <a:rPr lang="ko-KR" altLang="en-US" dirty="0"/>
              <a:t> 모든 청취자에게 균일하게 제공 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넒은 </a:t>
            </a:r>
            <a:r>
              <a:rPr lang="ko-KR" altLang="en-US" dirty="0"/>
              <a:t>음향 방사면적</a:t>
            </a:r>
            <a:r>
              <a:rPr lang="en-US" altLang="ko-KR" dirty="0"/>
              <a:t>(</a:t>
            </a:r>
            <a:r>
              <a:rPr lang="ko-KR" altLang="en-US" dirty="0"/>
              <a:t>수평 </a:t>
            </a:r>
            <a:r>
              <a:rPr lang="en-US" altLang="ko-KR" dirty="0"/>
              <a:t>360 °) 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색상 </a:t>
            </a:r>
            <a:r>
              <a:rPr lang="en-US" altLang="ko-KR" dirty="0"/>
              <a:t>: </a:t>
            </a:r>
            <a:r>
              <a:rPr lang="ko-KR" altLang="en-US" dirty="0"/>
              <a:t>블랙</a:t>
            </a:r>
            <a:r>
              <a:rPr lang="en-US" altLang="ko-KR" dirty="0"/>
              <a:t>&amp;</a:t>
            </a:r>
            <a:r>
              <a:rPr lang="ko-KR" altLang="en-US" dirty="0"/>
              <a:t>화이트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/>
              <a:t>최대 입력 </a:t>
            </a:r>
            <a:r>
              <a:rPr lang="en-US" altLang="ko-KR" dirty="0"/>
              <a:t>: 40W</a:t>
            </a:r>
            <a:endParaRPr lang="ko-KR" altLang="en-US" dirty="0"/>
          </a:p>
          <a:p>
            <a:pPr fontAlgn="base"/>
            <a:r>
              <a:rPr lang="ko-KR" altLang="en-US" dirty="0" smtClean="0"/>
              <a:t>정격 </a:t>
            </a:r>
            <a:r>
              <a:rPr lang="ko-KR" altLang="en-US" dirty="0"/>
              <a:t>출력 </a:t>
            </a:r>
            <a:r>
              <a:rPr lang="en-US" altLang="ko-KR" dirty="0"/>
              <a:t>: 20W</a:t>
            </a:r>
            <a:endParaRPr lang="ko-KR" altLang="en-US" dirty="0"/>
          </a:p>
          <a:p>
            <a:pPr fontAlgn="base"/>
            <a:r>
              <a:rPr lang="ko-KR" altLang="en-US" dirty="0" smtClean="0"/>
              <a:t>입력 </a:t>
            </a:r>
            <a:r>
              <a:rPr lang="ko-KR" altLang="en-US" dirty="0"/>
              <a:t>감도</a:t>
            </a:r>
            <a:r>
              <a:rPr lang="en-US" altLang="ko-KR" dirty="0"/>
              <a:t>(1W/1m) : 91</a:t>
            </a:r>
            <a:r>
              <a:rPr lang="ko-KR" altLang="en-US" dirty="0"/>
              <a:t>㏈</a:t>
            </a:r>
          </a:p>
          <a:p>
            <a:pPr fontAlgn="base"/>
            <a:r>
              <a:rPr lang="ko-KR" altLang="en-US" dirty="0" smtClean="0"/>
              <a:t>최대 </a:t>
            </a:r>
            <a:r>
              <a:rPr lang="ko-KR" altLang="en-US" dirty="0" err="1"/>
              <a:t>음압</a:t>
            </a:r>
            <a:r>
              <a:rPr lang="ko-KR" altLang="en-US" dirty="0"/>
              <a:t> </a:t>
            </a:r>
            <a:r>
              <a:rPr lang="en-US" altLang="ko-KR" dirty="0"/>
              <a:t>: 103</a:t>
            </a:r>
            <a:r>
              <a:rPr lang="ko-KR" altLang="en-US" dirty="0"/>
              <a:t>㏈</a:t>
            </a:r>
          </a:p>
          <a:p>
            <a:pPr fontAlgn="base"/>
            <a:r>
              <a:rPr lang="ko-KR" altLang="en-US" dirty="0" err="1" smtClean="0"/>
              <a:t>임피던스</a:t>
            </a:r>
            <a:r>
              <a:rPr lang="ko-KR" altLang="en-US" dirty="0" smtClean="0"/>
              <a:t> </a:t>
            </a:r>
            <a:r>
              <a:rPr lang="en-US" altLang="ko-KR" dirty="0"/>
              <a:t>: 8Ω / 1</a:t>
            </a:r>
            <a:r>
              <a:rPr lang="ko-KR" altLang="en-US" dirty="0"/>
              <a:t>㏀ </a:t>
            </a:r>
            <a:r>
              <a:rPr lang="en-US" altLang="ko-KR" dirty="0"/>
              <a:t>/ 2</a:t>
            </a:r>
            <a:r>
              <a:rPr lang="ko-KR" altLang="en-US" dirty="0"/>
              <a:t>㏀</a:t>
            </a:r>
          </a:p>
          <a:p>
            <a:pPr fontAlgn="base"/>
            <a:r>
              <a:rPr lang="ko-KR" altLang="en-US" dirty="0" smtClean="0"/>
              <a:t>기본 </a:t>
            </a:r>
            <a:r>
              <a:rPr lang="ko-KR" altLang="en-US" dirty="0"/>
              <a:t>커버리지 </a:t>
            </a:r>
            <a:r>
              <a:rPr lang="en-US" altLang="ko-KR" dirty="0"/>
              <a:t>: 120</a:t>
            </a:r>
            <a:r>
              <a:rPr lang="ko-KR" altLang="en-US" dirty="0"/>
              <a:t>도 </a:t>
            </a:r>
            <a:r>
              <a:rPr lang="en-US" altLang="ko-KR" dirty="0"/>
              <a:t>(</a:t>
            </a:r>
            <a:r>
              <a:rPr lang="ko-KR" altLang="en-US" dirty="0"/>
              <a:t>높이 </a:t>
            </a:r>
            <a:r>
              <a:rPr lang="en-US" altLang="ko-KR" dirty="0"/>
              <a:t>2.7m </a:t>
            </a:r>
            <a:r>
              <a:rPr lang="ko-KR" altLang="en-US" dirty="0"/>
              <a:t>기준 </a:t>
            </a:r>
            <a:r>
              <a:rPr lang="en-US" altLang="ko-KR" dirty="0"/>
              <a:t>8m x 8m)</a:t>
            </a:r>
            <a:endParaRPr lang="ko-KR" altLang="en-US" dirty="0"/>
          </a:p>
          <a:p>
            <a:pPr fontAlgn="base"/>
            <a:r>
              <a:rPr lang="ko-KR" altLang="en-US" dirty="0" smtClean="0"/>
              <a:t>재질 </a:t>
            </a:r>
            <a:r>
              <a:rPr lang="en-US" altLang="ko-KR" dirty="0"/>
              <a:t>: ABS </a:t>
            </a:r>
            <a:r>
              <a:rPr lang="ko-KR" altLang="en-US" dirty="0"/>
              <a:t>화이트</a:t>
            </a:r>
          </a:p>
          <a:p>
            <a:pPr fontAlgn="base"/>
            <a:r>
              <a:rPr lang="ko-KR" altLang="en-US" dirty="0" smtClean="0"/>
              <a:t>외형 규격</a:t>
            </a:r>
            <a:r>
              <a:rPr lang="en-US" altLang="ko-KR" dirty="0"/>
              <a:t>(W x H x D) : 346 x 124 x </a:t>
            </a:r>
            <a:r>
              <a:rPr lang="en-US" altLang="ko-KR" dirty="0" smtClean="0"/>
              <a:t>346mm</a:t>
            </a:r>
            <a:endParaRPr lang="ko-KR" altLang="en-US" dirty="0"/>
          </a:p>
          <a:p>
            <a:pPr fontAlgn="base"/>
            <a:r>
              <a:rPr lang="ko-KR" altLang="en-US" dirty="0" smtClean="0"/>
              <a:t>무게 </a:t>
            </a:r>
            <a:r>
              <a:rPr lang="en-US" altLang="ko-KR" dirty="0"/>
              <a:t>: 2</a:t>
            </a:r>
            <a:r>
              <a:rPr lang="ko-KR" altLang="en-US" dirty="0"/>
              <a:t>㎏</a:t>
            </a:r>
          </a:p>
          <a:p>
            <a:pPr fontAlgn="base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 dirty="0"/>
              <a:t>Radial Ceiling Speaker 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LS40W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752" y="1568624"/>
            <a:ext cx="12573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615</TotalTime>
  <Words>99</Words>
  <Application>Microsoft Office PowerPoint</Application>
  <PresentationFormat>A4 용지(210x297mm)</PresentationFormat>
  <Paragraphs>15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lgy</cp:lastModifiedBy>
  <cp:revision>89</cp:revision>
  <cp:lastPrinted>2022-10-26T06:22:19Z</cp:lastPrinted>
  <dcterms:created xsi:type="dcterms:W3CDTF">2022-10-26T04:41:33Z</dcterms:created>
  <dcterms:modified xsi:type="dcterms:W3CDTF">2023-05-30T08:00:29Z</dcterms:modified>
</cp:coreProperties>
</file>