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7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15" Single Powered </a:t>
            </a:r>
            <a:r>
              <a:rPr lang="en-US" altLang="ko-KR" dirty="0" smtClean="0"/>
              <a:t>Network Subwoofer </a:t>
            </a:r>
            <a:r>
              <a:rPr lang="en-US" altLang="ko-KR" dirty="0"/>
              <a:t>Speaker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PTV </a:t>
            </a:r>
            <a:r>
              <a:rPr lang="ko-KR" altLang="en-US" dirty="0"/>
              <a:t>기술을 통해 완벽한 시스템 조합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균일한 </a:t>
            </a:r>
            <a:r>
              <a:rPr lang="ko-KR" altLang="en-US" dirty="0"/>
              <a:t>위상과 발산 각도 </a:t>
            </a:r>
            <a:r>
              <a:rPr lang="ko-KR" altLang="en-US" dirty="0" smtClean="0"/>
              <a:t>유지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Hybrid </a:t>
            </a:r>
            <a:r>
              <a:rPr lang="ko-KR" altLang="en-US" dirty="0"/>
              <a:t>혼 디자인에 </a:t>
            </a:r>
            <a:r>
              <a:rPr lang="en-US" altLang="ko-KR" dirty="0"/>
              <a:t>DMF </a:t>
            </a:r>
            <a:r>
              <a:rPr lang="ko-KR" altLang="en-US" dirty="0"/>
              <a:t>응용 기술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넓은 </a:t>
            </a:r>
            <a:r>
              <a:rPr lang="ko-KR" altLang="en-US" dirty="0" err="1"/>
              <a:t>지향각으로</a:t>
            </a:r>
            <a:r>
              <a:rPr lang="ko-KR" altLang="en-US" dirty="0"/>
              <a:t> 다양한 활용이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Bi-Amp </a:t>
            </a:r>
            <a:r>
              <a:rPr lang="en-US" altLang="ko-KR" dirty="0"/>
              <a:t>/ Tri -Amp Mode </a:t>
            </a:r>
            <a:r>
              <a:rPr lang="ko-KR" altLang="en-US" dirty="0" err="1"/>
              <a:t>선택형</a:t>
            </a:r>
            <a:r>
              <a:rPr lang="ko-KR" altLang="en-US" dirty="0"/>
              <a:t> </a:t>
            </a:r>
            <a:r>
              <a:rPr lang="ko-KR" altLang="en-US" dirty="0" smtClean="0"/>
              <a:t>크로스오버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전용 </a:t>
            </a:r>
            <a:r>
              <a:rPr lang="ko-KR" altLang="en-US" dirty="0"/>
              <a:t>스피커 시스템 </a:t>
            </a:r>
            <a:r>
              <a:rPr lang="ko-KR" altLang="en-US" dirty="0" err="1"/>
              <a:t>플라잉</a:t>
            </a:r>
            <a:r>
              <a:rPr lang="ko-KR" altLang="en-US" dirty="0"/>
              <a:t> 설치용 </a:t>
            </a:r>
            <a:r>
              <a:rPr lang="ko-KR" altLang="en-US" dirty="0" err="1" smtClean="0"/>
              <a:t>그리드</a:t>
            </a:r>
            <a:endParaRPr lang="en-US" altLang="ko-KR" dirty="0" smtClean="0"/>
          </a:p>
          <a:p>
            <a:pPr fontAlgn="base"/>
            <a:r>
              <a:rPr lang="en-US" altLang="ko-KR" dirty="0"/>
              <a:t>Dante DSP Active </a:t>
            </a:r>
            <a:r>
              <a:rPr lang="ko-KR" altLang="en-US" dirty="0" err="1"/>
              <a:t>라인어레이</a:t>
            </a:r>
            <a:r>
              <a:rPr lang="ko-KR" altLang="en-US" dirty="0"/>
              <a:t> 스피커</a:t>
            </a:r>
            <a:r>
              <a:rPr lang="en-US" altLang="ko-KR" dirty="0"/>
              <a:t>(PN </a:t>
            </a:r>
            <a:r>
              <a:rPr lang="ko-KR" altLang="en-US" dirty="0"/>
              <a:t>모델</a:t>
            </a:r>
            <a:r>
              <a:rPr lang="en-US" altLang="ko-KR" dirty="0" smtClean="0"/>
              <a:t>)</a:t>
            </a:r>
          </a:p>
          <a:p>
            <a:pPr fontAlgn="base"/>
            <a:endParaRPr lang="ko-KR" altLang="en-US" dirty="0"/>
          </a:p>
          <a:p>
            <a:pPr fontAlgn="base"/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드라이버 </a:t>
            </a:r>
            <a:r>
              <a:rPr lang="en-US" altLang="ko-KR" dirty="0"/>
              <a:t>: 15“ LF Driver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40</a:t>
            </a:r>
            <a:r>
              <a:rPr lang="ko-KR" altLang="en-US" dirty="0"/>
              <a:t>㎐ </a:t>
            </a:r>
            <a:r>
              <a:rPr lang="en-US" altLang="ko-KR" dirty="0"/>
              <a:t>~ 582</a:t>
            </a:r>
            <a:r>
              <a:rPr lang="ko-KR" altLang="en-US" dirty="0"/>
              <a:t>㎐</a:t>
            </a:r>
            <a:r>
              <a:rPr lang="en-US" altLang="ko-KR" dirty="0"/>
              <a:t>(-6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135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</a:t>
            </a:r>
            <a:r>
              <a:rPr lang="en-US" altLang="ko-KR" dirty="0"/>
              <a:t>: 700W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</a:t>
            </a:r>
            <a:r>
              <a:rPr lang="en-US" altLang="ko-KR" dirty="0" err="1"/>
              <a:t>Omnidirectivity</a:t>
            </a:r>
            <a:endParaRPr lang="en-US" altLang="ko-KR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Cabinet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Internal DSP &amp; D-Class Power Amplifier</a:t>
            </a:r>
          </a:p>
          <a:p>
            <a:pPr marL="0" indent="0" fontAlgn="base">
              <a:buNone/>
            </a:pPr>
            <a:r>
              <a:rPr lang="en-US" altLang="ko-KR" dirty="0" smtClean="0"/>
              <a:t>                  </a:t>
            </a:r>
            <a:r>
              <a:rPr lang="en-US" altLang="ko-KR" dirty="0" err="1" smtClean="0"/>
              <a:t>Ethercon</a:t>
            </a:r>
            <a:r>
              <a:rPr lang="en-US" altLang="ko-KR" dirty="0" smtClean="0"/>
              <a:t> </a:t>
            </a:r>
            <a:r>
              <a:rPr lang="en-US" altLang="ko-KR" dirty="0"/>
              <a:t>x 4, XLR IN/OUT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625 x 530 </a:t>
            </a:r>
            <a:r>
              <a:rPr lang="en-US" altLang="ko-KR"/>
              <a:t>x </a:t>
            </a:r>
            <a:r>
              <a:rPr lang="en-US" altLang="ko-KR" smtClean="0"/>
              <a:t>535mm</a:t>
            </a:r>
          </a:p>
          <a:p>
            <a:pPr fontAlgn="base"/>
            <a:r>
              <a:rPr lang="ko-KR" altLang="en-US" smtClean="0"/>
              <a:t>무게 </a:t>
            </a:r>
            <a:r>
              <a:rPr lang="en-US" altLang="ko-KR" dirty="0"/>
              <a:t>: 54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Line Array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LW-151PN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1424608"/>
            <a:ext cx="1296144" cy="122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129</Words>
  <Application>Microsoft Office PowerPoint</Application>
  <PresentationFormat>A4 용지(210x297mm)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137</cp:revision>
  <cp:lastPrinted>2022-10-26T06:22:19Z</cp:lastPrinted>
  <dcterms:created xsi:type="dcterms:W3CDTF">2022-10-26T04:41:33Z</dcterms:created>
  <dcterms:modified xsi:type="dcterms:W3CDTF">2023-06-02T09:37:06Z</dcterms:modified>
</cp:coreProperties>
</file>