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1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10</a:t>
            </a:r>
            <a:r>
              <a:rPr lang="ko-KR" altLang="en-US" dirty="0" smtClean="0"/>
              <a:t>인치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독자적 </a:t>
            </a:r>
            <a:r>
              <a:rPr lang="ko-KR" altLang="en-US" dirty="0"/>
              <a:t>냉각 시스템으로 탁월한 원음 재현 능력과 </a:t>
            </a:r>
            <a:r>
              <a:rPr lang="ko-KR" altLang="en-US" dirty="0" smtClean="0"/>
              <a:t>내구성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최신 </a:t>
            </a:r>
            <a:r>
              <a:rPr lang="ko-KR" altLang="en-US" dirty="0"/>
              <a:t>기술이 도입된 독자적 네트워크 </a:t>
            </a:r>
            <a:r>
              <a:rPr lang="ko-KR" altLang="en-US" dirty="0" smtClean="0"/>
              <a:t>적용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홀컵</a:t>
            </a:r>
            <a:r>
              <a:rPr lang="ko-KR" altLang="en-US" dirty="0" smtClean="0"/>
              <a:t> </a:t>
            </a:r>
            <a:r>
              <a:rPr lang="ko-KR" altLang="en-US" dirty="0"/>
              <a:t>내장 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250W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58</a:t>
            </a:r>
            <a:r>
              <a:rPr lang="ko-KR" altLang="en-US" dirty="0"/>
              <a:t>㎐ </a:t>
            </a:r>
            <a:r>
              <a:rPr lang="en-US" altLang="ko-KR" dirty="0"/>
              <a:t>~ 19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96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레벨 </a:t>
            </a:r>
            <a:r>
              <a:rPr lang="en-US" altLang="ko-KR" dirty="0"/>
              <a:t>: 126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330 x 605 x </a:t>
            </a:r>
            <a:r>
              <a:rPr lang="en-US" altLang="ko-KR" dirty="0" smtClean="0"/>
              <a:t>320mm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17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MS-102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80592"/>
            <a:ext cx="9635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82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153</cp:revision>
  <cp:lastPrinted>2022-10-26T06:22:19Z</cp:lastPrinted>
  <dcterms:created xsi:type="dcterms:W3CDTF">2022-10-26T04:41:33Z</dcterms:created>
  <dcterms:modified xsi:type="dcterms:W3CDTF">2023-06-02T08:45:48Z</dcterms:modified>
</cp:coreProperties>
</file>