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267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12“  2WAY </a:t>
            </a:r>
            <a:r>
              <a:rPr lang="en-US" altLang="ko-KR" dirty="0"/>
              <a:t>Active Network </a:t>
            </a:r>
            <a:r>
              <a:rPr lang="en-US" altLang="ko-KR" dirty="0" smtClean="0"/>
              <a:t>Speaker</a:t>
            </a:r>
          </a:p>
          <a:p>
            <a:pPr fontAlgn="base"/>
            <a:r>
              <a:rPr lang="en-US" altLang="ko-KR" dirty="0" smtClean="0"/>
              <a:t>12" </a:t>
            </a:r>
            <a:r>
              <a:rPr lang="en-US" altLang="ko-KR" dirty="0"/>
              <a:t>LF </a:t>
            </a:r>
            <a:r>
              <a:rPr lang="ko-KR" altLang="en-US" dirty="0"/>
              <a:t>드라이버 </a:t>
            </a:r>
            <a:r>
              <a:rPr lang="en-US" altLang="ko-KR" dirty="0"/>
              <a:t>/ 1.7" VOICE COIL HF </a:t>
            </a:r>
            <a:r>
              <a:rPr lang="ko-KR" altLang="en-US" dirty="0" smtClean="0"/>
              <a:t>드라이버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4MIC </a:t>
            </a:r>
            <a:r>
              <a:rPr lang="ko-KR" altLang="en-US" dirty="0"/>
              <a:t>라인 입력 </a:t>
            </a:r>
            <a:r>
              <a:rPr lang="en-US" altLang="ko-KR" dirty="0"/>
              <a:t>/ </a:t>
            </a:r>
            <a:r>
              <a:rPr lang="ko-KR" altLang="en-US" dirty="0" err="1"/>
              <a:t>블루투스</a:t>
            </a:r>
            <a:r>
              <a:rPr lang="ko-KR" altLang="en-US" dirty="0"/>
              <a:t> </a:t>
            </a:r>
            <a:r>
              <a:rPr lang="ko-KR" altLang="en-US" dirty="0" smtClean="0"/>
              <a:t>플레이어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2.4GHz </a:t>
            </a:r>
            <a:r>
              <a:rPr lang="ko-KR" altLang="en-US" dirty="0" smtClean="0"/>
              <a:t>무선마이크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LF</a:t>
            </a:r>
            <a:r>
              <a:rPr lang="en-US" altLang="ko-KR" dirty="0"/>
              <a:t>, HF </a:t>
            </a:r>
            <a:r>
              <a:rPr lang="ko-KR" altLang="en-US" dirty="0"/>
              <a:t>개별 디지털 앰프 </a:t>
            </a:r>
            <a:r>
              <a:rPr lang="en-US" altLang="ko-KR" dirty="0"/>
              <a:t>/ DSP </a:t>
            </a:r>
            <a:r>
              <a:rPr lang="ko-KR" altLang="en-US" dirty="0"/>
              <a:t>오디오 컨트롤 및 제어 </a:t>
            </a:r>
            <a:r>
              <a:rPr lang="ko-KR" altLang="en-US" dirty="0" smtClean="0"/>
              <a:t>창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HDMI </a:t>
            </a:r>
            <a:r>
              <a:rPr lang="ko-KR" altLang="en-US" dirty="0"/>
              <a:t>영상 </a:t>
            </a:r>
            <a:r>
              <a:rPr lang="ko-KR" altLang="en-US" dirty="0" smtClean="0"/>
              <a:t>입출력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en-US" altLang="ko-KR" dirty="0"/>
              <a:t>Dante : BK2 32CH Dante </a:t>
            </a:r>
            <a:r>
              <a:rPr lang="en-US" altLang="ko-KR" dirty="0" smtClean="0"/>
              <a:t>Ethernet</a:t>
            </a:r>
          </a:p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</a:t>
            </a:r>
            <a:r>
              <a:rPr lang="en-US" altLang="ko-KR" dirty="0" smtClean="0"/>
              <a:t>400W</a:t>
            </a:r>
            <a:endParaRPr lang="ko-KR" altLang="en-US" dirty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 smtClean="0"/>
              <a:t>응답 </a:t>
            </a:r>
            <a:r>
              <a:rPr lang="en-US" altLang="ko-KR" dirty="0"/>
              <a:t>: 58</a:t>
            </a:r>
            <a:r>
              <a:rPr lang="ko-KR" altLang="en-US" dirty="0"/>
              <a:t>㎐ </a:t>
            </a:r>
            <a:r>
              <a:rPr lang="en-US" altLang="ko-KR" dirty="0"/>
              <a:t>~ 19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최대 출력 </a:t>
            </a:r>
            <a:r>
              <a:rPr lang="en-US" altLang="ko-KR" dirty="0"/>
              <a:t>: 1600W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</a:t>
            </a:r>
            <a:r>
              <a:rPr lang="en-US" altLang="ko-KR" dirty="0"/>
              <a:t>: 132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90° x 60°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Russian birch wooden cabinet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410 x 710 x </a:t>
            </a:r>
            <a:r>
              <a:rPr lang="en-US" altLang="ko-KR" dirty="0" smtClean="0"/>
              <a:t>380mm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27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Hidden Mixer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MS-122B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1352600"/>
            <a:ext cx="790908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105</Words>
  <Application>Microsoft Office PowerPoint</Application>
  <PresentationFormat>A4 용지(210x297mm)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167</cp:revision>
  <cp:lastPrinted>2022-10-26T06:22:19Z</cp:lastPrinted>
  <dcterms:created xsi:type="dcterms:W3CDTF">2022-10-26T04:41:33Z</dcterms:created>
  <dcterms:modified xsi:type="dcterms:W3CDTF">2023-06-02T09:25:58Z</dcterms:modified>
</cp:coreProperties>
</file>