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153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en-US" altLang="ko-KR" dirty="0" smtClean="0"/>
              <a:t>12" </a:t>
            </a:r>
            <a:r>
              <a:rPr lang="en-US" altLang="ko-KR" dirty="0"/>
              <a:t>2WAY Active Network </a:t>
            </a:r>
            <a:r>
              <a:rPr lang="en-US" altLang="ko-KR" dirty="0" smtClean="0"/>
              <a:t>Speaker</a:t>
            </a:r>
          </a:p>
          <a:p>
            <a:pPr fontAlgn="base"/>
            <a:r>
              <a:rPr lang="en-US" altLang="ko-KR" dirty="0" smtClean="0"/>
              <a:t>12" </a:t>
            </a:r>
            <a:r>
              <a:rPr lang="en-US" altLang="ko-KR" dirty="0"/>
              <a:t>LF </a:t>
            </a:r>
            <a:r>
              <a:rPr lang="ko-KR" altLang="en-US" dirty="0"/>
              <a:t>드라이버 </a:t>
            </a:r>
            <a:r>
              <a:rPr lang="en-US" altLang="ko-KR" dirty="0"/>
              <a:t>/ 1.7" VOICE COIL HF </a:t>
            </a:r>
            <a:r>
              <a:rPr lang="ko-KR" altLang="en-US" dirty="0" smtClean="0"/>
              <a:t>드라이버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4MIC </a:t>
            </a:r>
            <a:r>
              <a:rPr lang="ko-KR" altLang="en-US" dirty="0"/>
              <a:t>라인 입력 </a:t>
            </a:r>
            <a:r>
              <a:rPr lang="en-US" altLang="ko-KR" dirty="0"/>
              <a:t>/ </a:t>
            </a:r>
            <a:r>
              <a:rPr lang="ko-KR" altLang="en-US" dirty="0" err="1"/>
              <a:t>블루투스</a:t>
            </a:r>
            <a:r>
              <a:rPr lang="ko-KR" altLang="en-US" dirty="0"/>
              <a:t> </a:t>
            </a:r>
            <a:r>
              <a:rPr lang="ko-KR" altLang="en-US" dirty="0" smtClean="0"/>
              <a:t>플레이어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2.4GHz </a:t>
            </a:r>
            <a:r>
              <a:rPr lang="ko-KR" altLang="en-US" dirty="0" smtClean="0"/>
              <a:t>무선마이크</a:t>
            </a:r>
            <a:endParaRPr lang="en-US" altLang="ko-KR" dirty="0" smtClean="0"/>
          </a:p>
          <a:p>
            <a:pPr fontAlgn="base"/>
            <a:r>
              <a:rPr lang="en-US" altLang="ko-KR" dirty="0" smtClean="0"/>
              <a:t>LF</a:t>
            </a:r>
            <a:r>
              <a:rPr lang="en-US" altLang="ko-KR" dirty="0"/>
              <a:t>, HF </a:t>
            </a:r>
            <a:r>
              <a:rPr lang="ko-KR" altLang="en-US" dirty="0"/>
              <a:t>개별 디지털 앰프 </a:t>
            </a:r>
            <a:r>
              <a:rPr lang="en-US" altLang="ko-KR" dirty="0"/>
              <a:t>/ DSP </a:t>
            </a:r>
            <a:r>
              <a:rPr lang="ko-KR" altLang="en-US" dirty="0"/>
              <a:t>오디오 컨트롤 및 제어 </a:t>
            </a:r>
            <a:r>
              <a:rPr lang="ko-KR" altLang="en-US" dirty="0" smtClean="0"/>
              <a:t>창</a:t>
            </a:r>
            <a:endParaRPr lang="en-US" altLang="ko-KR" dirty="0" smtClean="0"/>
          </a:p>
          <a:p>
            <a:pPr fontAlgn="base"/>
            <a:endParaRPr lang="en-US" altLang="ko-KR" dirty="0"/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r>
              <a:rPr lang="en-US" altLang="ko-KR" dirty="0"/>
              <a:t>Dante : ULTIMO 4CH Dante </a:t>
            </a:r>
            <a:r>
              <a:rPr lang="en-US" altLang="ko-KR" dirty="0" smtClean="0"/>
              <a:t>Ethernet</a:t>
            </a:r>
          </a:p>
          <a:p>
            <a:pPr fontAlgn="base"/>
            <a:r>
              <a:rPr lang="ko-KR" altLang="en-US" dirty="0"/>
              <a:t>정격 입력</a:t>
            </a:r>
            <a:r>
              <a:rPr lang="en-US" altLang="ko-KR" dirty="0"/>
              <a:t>: </a:t>
            </a:r>
            <a:r>
              <a:rPr lang="en-US" altLang="ko-KR" dirty="0" smtClean="0"/>
              <a:t>400W</a:t>
            </a:r>
          </a:p>
          <a:p>
            <a:pPr fontAlgn="base"/>
            <a:r>
              <a:rPr lang="ko-KR" altLang="en-US" dirty="0" smtClean="0"/>
              <a:t>주파수 </a:t>
            </a:r>
            <a:r>
              <a:rPr lang="ko-KR" altLang="en-US" dirty="0" smtClean="0"/>
              <a:t>응답 </a:t>
            </a:r>
            <a:r>
              <a:rPr lang="en-US" altLang="ko-KR" dirty="0"/>
              <a:t>: 58</a:t>
            </a:r>
            <a:r>
              <a:rPr lang="ko-KR" altLang="en-US" dirty="0"/>
              <a:t>㎐ </a:t>
            </a:r>
            <a:r>
              <a:rPr lang="en-US" altLang="ko-KR" dirty="0"/>
              <a:t>~ 19</a:t>
            </a:r>
            <a:r>
              <a:rPr lang="ko-KR" altLang="en-US" dirty="0"/>
              <a:t>㎑</a:t>
            </a:r>
          </a:p>
          <a:p>
            <a:pPr fontAlgn="base"/>
            <a:r>
              <a:rPr lang="ko-KR" altLang="en-US" dirty="0" smtClean="0"/>
              <a:t>최대 출력 </a:t>
            </a:r>
            <a:r>
              <a:rPr lang="en-US" altLang="ko-KR" dirty="0"/>
              <a:t>: 1600W</a:t>
            </a:r>
            <a:endParaRPr lang="ko-KR" altLang="en-US" dirty="0"/>
          </a:p>
          <a:p>
            <a:pPr fontAlgn="base"/>
            <a:r>
              <a:rPr lang="ko-KR" altLang="en-US" dirty="0" smtClean="0"/>
              <a:t>최대 </a:t>
            </a:r>
            <a:r>
              <a:rPr lang="ko-KR" altLang="en-US" dirty="0" err="1"/>
              <a:t>음압</a:t>
            </a:r>
            <a:r>
              <a:rPr lang="ko-KR" altLang="en-US" dirty="0"/>
              <a:t> </a:t>
            </a:r>
            <a:r>
              <a:rPr lang="en-US" altLang="ko-KR" dirty="0"/>
              <a:t>: 132</a:t>
            </a:r>
            <a:r>
              <a:rPr lang="ko-KR" altLang="en-US" dirty="0"/>
              <a:t>㏈</a:t>
            </a:r>
          </a:p>
          <a:p>
            <a:pPr fontAlgn="base"/>
            <a:r>
              <a:rPr lang="ko-KR" altLang="en-US" dirty="0" smtClean="0"/>
              <a:t>지향성 </a:t>
            </a:r>
            <a:r>
              <a:rPr lang="en-US" altLang="ko-KR" dirty="0"/>
              <a:t>: 90° x 60°</a:t>
            </a:r>
            <a:endParaRPr lang="ko-KR" altLang="en-US" dirty="0"/>
          </a:p>
          <a:p>
            <a:pPr fontAlgn="base"/>
            <a:r>
              <a:rPr lang="ko-KR" altLang="en-US" dirty="0" err="1" smtClean="0"/>
              <a:t>캐비넷</a:t>
            </a:r>
            <a:r>
              <a:rPr lang="ko-KR" altLang="en-US" dirty="0" smtClean="0"/>
              <a:t> </a:t>
            </a:r>
            <a:r>
              <a:rPr lang="ko-KR" altLang="en-US" dirty="0"/>
              <a:t>재질 </a:t>
            </a:r>
            <a:r>
              <a:rPr lang="en-US" altLang="ko-KR" dirty="0"/>
              <a:t>: Russian birch wooden cabinet</a:t>
            </a:r>
            <a:endParaRPr lang="ko-KR" altLang="en-US" dirty="0"/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410 x 710 x </a:t>
            </a:r>
            <a:r>
              <a:rPr lang="en-US" altLang="ko-KR" dirty="0" smtClean="0"/>
              <a:t>380mm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27</a:t>
            </a:r>
            <a:r>
              <a:rPr lang="ko-KR" altLang="en-US" dirty="0"/>
              <a:t>㎏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Hidden Mixer Speaker 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 smtClean="0"/>
              <a:t>MS-122U</a:t>
            </a:r>
            <a:endParaRPr lang="ko-KR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40768" y="1208584"/>
            <a:ext cx="1008112" cy="16376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1179</TotalTime>
  <Words>102</Words>
  <Application>Microsoft Office PowerPoint</Application>
  <PresentationFormat>A4 용지(210x297mm)</PresentationFormat>
  <Paragraphs>16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167</cp:revision>
  <cp:lastPrinted>2022-10-26T06:22:19Z</cp:lastPrinted>
  <dcterms:created xsi:type="dcterms:W3CDTF">2022-10-26T04:41:33Z</dcterms:created>
  <dcterms:modified xsi:type="dcterms:W3CDTF">2023-06-02T09:25:46Z</dcterms:modified>
</cp:coreProperties>
</file>