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15</a:t>
            </a:r>
            <a:r>
              <a:rPr lang="ko-KR" altLang="en-US" dirty="0"/>
              <a:t>인치 </a:t>
            </a:r>
            <a:r>
              <a:rPr lang="ko-KR" altLang="en-US" dirty="0" err="1"/>
              <a:t>싱글</a:t>
            </a:r>
            <a:r>
              <a:rPr lang="ko-KR" altLang="en-US" dirty="0"/>
              <a:t> 드라이버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err="1" smtClean="0"/>
              <a:t>서브우퍼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저음 </a:t>
            </a:r>
            <a:r>
              <a:rPr lang="ko-KR" altLang="en-US" dirty="0"/>
              <a:t>특성을 갖춘 드라이버로 강력하고 폭넓은 소리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설치 </a:t>
            </a:r>
            <a:r>
              <a:rPr lang="ko-KR" altLang="en-US" dirty="0" err="1"/>
              <a:t>장소별</a:t>
            </a:r>
            <a:r>
              <a:rPr lang="ko-KR" altLang="en-US" dirty="0"/>
              <a:t> 스탠드 표준 </a:t>
            </a:r>
            <a:r>
              <a:rPr lang="ko-KR" altLang="en-US" dirty="0" err="1"/>
              <a:t>홀컵</a:t>
            </a:r>
            <a:r>
              <a:rPr lang="en-US" altLang="ko-KR" dirty="0"/>
              <a:t>, </a:t>
            </a:r>
            <a:r>
              <a:rPr lang="ko-KR" altLang="en-US" dirty="0"/>
              <a:t>천정 </a:t>
            </a:r>
            <a:r>
              <a:rPr lang="ko-KR" altLang="en-US" dirty="0" err="1"/>
              <a:t>행깅</a:t>
            </a:r>
            <a:r>
              <a:rPr lang="ko-KR" altLang="en-US" dirty="0"/>
              <a:t> 방식 모두 제공 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700W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41</a:t>
            </a:r>
            <a:r>
              <a:rPr lang="ko-KR" altLang="en-US" dirty="0"/>
              <a:t>㎐ </a:t>
            </a:r>
            <a:r>
              <a:rPr lang="en-US" altLang="ko-KR" dirty="0"/>
              <a:t>~ 560</a:t>
            </a:r>
            <a:r>
              <a:rPr lang="ko-KR" altLang="en-US" dirty="0"/>
              <a:t>㎐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99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 smtClean="0"/>
              <a:t>음압</a:t>
            </a:r>
            <a:r>
              <a:rPr lang="ko-KR" altLang="en-US" dirty="0" smtClean="0"/>
              <a:t> 레벨 </a:t>
            </a:r>
            <a:r>
              <a:rPr lang="en-US" altLang="ko-KR" dirty="0"/>
              <a:t>: 133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8Ω</a:t>
            </a:r>
          </a:p>
          <a:p>
            <a:pPr fontAlgn="base"/>
            <a:r>
              <a:rPr lang="ko-KR" altLang="en-US" dirty="0" smtClean="0"/>
              <a:t>캐비닛 재질 </a:t>
            </a:r>
            <a:r>
              <a:rPr lang="en-US" altLang="ko-KR" dirty="0" smtClean="0"/>
              <a:t>: </a:t>
            </a:r>
            <a:r>
              <a:rPr lang="en-US" altLang="ko-KR" dirty="0"/>
              <a:t>Russian Birch Wooden Cabinet 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625 x 530 x </a:t>
            </a:r>
            <a:r>
              <a:rPr lang="en-US" altLang="ko-KR" dirty="0" smtClean="0"/>
              <a:t>520mm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46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Subwoofer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MS-151S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424608"/>
            <a:ext cx="129594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79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165</cp:revision>
  <cp:lastPrinted>2022-10-26T06:22:19Z</cp:lastPrinted>
  <dcterms:created xsi:type="dcterms:W3CDTF">2022-10-26T04:41:33Z</dcterms:created>
  <dcterms:modified xsi:type="dcterms:W3CDTF">2023-06-02T09:13:18Z</dcterms:modified>
</cp:coreProperties>
</file>