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-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15</a:t>
            </a:r>
            <a:r>
              <a:rPr lang="ko-KR" altLang="en-US" dirty="0" smtClean="0"/>
              <a:t>인치 </a:t>
            </a:r>
            <a:r>
              <a:rPr lang="ko-KR" altLang="en-US" dirty="0" err="1"/>
              <a:t>패시브</a:t>
            </a:r>
            <a:r>
              <a:rPr lang="ko-KR" altLang="en-US" dirty="0"/>
              <a:t> </a:t>
            </a:r>
            <a:r>
              <a:rPr lang="ko-KR" altLang="en-US" dirty="0" smtClean="0"/>
              <a:t>스피커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독자적 </a:t>
            </a:r>
            <a:r>
              <a:rPr lang="ko-KR" altLang="en-US" dirty="0"/>
              <a:t>냉각 시스템으로 탁월한 원음 재현 능력과 </a:t>
            </a:r>
            <a:r>
              <a:rPr lang="ko-KR" altLang="en-US" dirty="0" smtClean="0"/>
              <a:t>내구성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최신 </a:t>
            </a:r>
            <a:r>
              <a:rPr lang="ko-KR" altLang="en-US" dirty="0"/>
              <a:t>기술이 도입된 독자적 네트워크 </a:t>
            </a:r>
            <a:r>
              <a:rPr lang="ko-KR" altLang="en-US" dirty="0" smtClean="0"/>
              <a:t>적용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홀컵</a:t>
            </a:r>
            <a:r>
              <a:rPr lang="ko-KR" altLang="en-US" dirty="0" smtClean="0"/>
              <a:t> </a:t>
            </a:r>
            <a:r>
              <a:rPr lang="ko-KR" altLang="en-US" dirty="0"/>
              <a:t>내장 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입력 </a:t>
            </a:r>
            <a:r>
              <a:rPr lang="en-US" altLang="ko-KR" dirty="0"/>
              <a:t>: </a:t>
            </a:r>
            <a:r>
              <a:rPr lang="en-US" altLang="ko-KR" dirty="0" smtClean="0"/>
              <a:t>400W</a:t>
            </a:r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54</a:t>
            </a:r>
            <a:r>
              <a:rPr lang="ko-KR" altLang="en-US" dirty="0"/>
              <a:t>㎐ </a:t>
            </a:r>
            <a:r>
              <a:rPr lang="en-US" altLang="ko-KR" dirty="0"/>
              <a:t>~ 19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: 99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레벨 </a:t>
            </a:r>
            <a:r>
              <a:rPr lang="en-US" altLang="ko-KR" dirty="0"/>
              <a:t>: 131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90° x 60°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8Ω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Russian birch wooden cabinet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외형규</a:t>
            </a:r>
            <a:r>
              <a:rPr lang="ko-KR" altLang="en-US" dirty="0" smtClean="0"/>
              <a:t> 격</a:t>
            </a:r>
            <a:r>
              <a:rPr lang="en-US" altLang="ko-KR" dirty="0"/>
              <a:t>(W x H x D) : 465 x 785 x 460</a:t>
            </a:r>
            <a:r>
              <a:rPr lang="ko-KR" altLang="en-US" dirty="0"/>
              <a:t>㎜</a:t>
            </a:r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35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Full Range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MS-152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1208584"/>
            <a:ext cx="90886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83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155</cp:revision>
  <cp:lastPrinted>2022-10-26T06:22:19Z</cp:lastPrinted>
  <dcterms:created xsi:type="dcterms:W3CDTF">2022-10-26T04:41:33Z</dcterms:created>
  <dcterms:modified xsi:type="dcterms:W3CDTF">2023-06-02T08:50:08Z</dcterms:modified>
</cp:coreProperties>
</file>