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PA, BGM </a:t>
            </a:r>
            <a:r>
              <a:rPr lang="ko-KR" altLang="en-US" dirty="0"/>
              <a:t>용도의 완벽한 주파수를 재생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 </a:t>
            </a:r>
            <a:r>
              <a:rPr lang="ko-KR" altLang="en-US" dirty="0"/>
              <a:t>대역 스피커 </a:t>
            </a:r>
            <a:r>
              <a:rPr lang="ko-KR" altLang="en-US" dirty="0" err="1"/>
              <a:t>유니트</a:t>
            </a:r>
            <a:r>
              <a:rPr lang="ko-KR" altLang="en-US" dirty="0"/>
              <a:t> </a:t>
            </a:r>
            <a:r>
              <a:rPr lang="ko-KR" altLang="en-US" dirty="0" err="1"/>
              <a:t>매칭</a:t>
            </a:r>
            <a:r>
              <a:rPr lang="ko-KR" altLang="en-US" dirty="0"/>
              <a:t> 트랜스를 장착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정격출력 </a:t>
            </a:r>
            <a:r>
              <a:rPr lang="en-US" altLang="ko-KR" dirty="0"/>
              <a:t>: 6W /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95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저장 </a:t>
            </a:r>
            <a:r>
              <a:rPr lang="ko-KR" altLang="en-US" dirty="0"/>
              <a:t>매체 </a:t>
            </a:r>
            <a:r>
              <a:rPr lang="en-US" altLang="ko-KR" dirty="0"/>
              <a:t>: SD/MMC CARD(2GB~32GB) FAT</a:t>
            </a:r>
            <a:r>
              <a:rPr lang="en-US" altLang="ko-KR" dirty="0" smtClean="0"/>
              <a:t>, FAT32 </a:t>
            </a:r>
            <a:r>
              <a:rPr lang="ko-KR" altLang="en-US" dirty="0"/>
              <a:t>포맷 지원</a:t>
            </a:r>
          </a:p>
          <a:p>
            <a:pPr fontAlgn="base"/>
            <a:r>
              <a:rPr lang="ko-KR" altLang="en-US" dirty="0" smtClean="0"/>
              <a:t>오디오 </a:t>
            </a:r>
            <a:r>
              <a:rPr lang="ko-KR" altLang="en-US" dirty="0"/>
              <a:t>포맷 </a:t>
            </a:r>
            <a:r>
              <a:rPr lang="en-US" altLang="ko-KR" dirty="0"/>
              <a:t>: MP3 </a:t>
            </a:r>
            <a:r>
              <a:rPr lang="ko-KR" altLang="en-US" dirty="0"/>
              <a:t>파일</a:t>
            </a:r>
          </a:p>
          <a:p>
            <a:pPr fontAlgn="base"/>
            <a:r>
              <a:rPr lang="ko-KR" altLang="en-US" dirty="0" smtClean="0"/>
              <a:t>구동 </a:t>
            </a:r>
            <a:r>
              <a:rPr lang="ko-KR" altLang="en-US" dirty="0"/>
              <a:t>방식 </a:t>
            </a:r>
            <a:r>
              <a:rPr lang="en-US" altLang="ko-KR" dirty="0"/>
              <a:t>: PIR</a:t>
            </a:r>
            <a:r>
              <a:rPr lang="ko-KR" altLang="en-US" dirty="0" smtClean="0"/>
              <a:t>센</a:t>
            </a:r>
            <a:r>
              <a:rPr lang="ko-KR" altLang="en-US" dirty="0"/>
              <a:t>서</a:t>
            </a:r>
            <a:r>
              <a:rPr lang="en-US" altLang="ko-KR" dirty="0" smtClean="0"/>
              <a:t>(</a:t>
            </a:r>
            <a:r>
              <a:rPr lang="ko-KR" altLang="en-US" dirty="0"/>
              <a:t>인체 감지 적외선 센서</a:t>
            </a:r>
            <a:r>
              <a:rPr lang="en-US" altLang="ko-KR" dirty="0" smtClean="0"/>
              <a:t>),</a:t>
            </a:r>
            <a:r>
              <a:rPr lang="ko-KR" altLang="en-US" dirty="0"/>
              <a:t> </a:t>
            </a:r>
            <a:r>
              <a:rPr lang="ko-KR" altLang="en-US" dirty="0" smtClean="0"/>
              <a:t>접점방식</a:t>
            </a:r>
            <a:r>
              <a:rPr lang="en-US" altLang="ko-KR" dirty="0"/>
              <a:t>, </a:t>
            </a:r>
            <a:r>
              <a:rPr lang="ko-KR" altLang="en-US" dirty="0"/>
              <a:t>외부신호 감지방식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DC12V </a:t>
            </a:r>
            <a:r>
              <a:rPr lang="en-US" altLang="ko-KR" dirty="0"/>
              <a:t>/ 1.5A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300 x 300 x 120 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1.9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Sensor BGM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MS1031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424608"/>
            <a:ext cx="1152127" cy="117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84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125</cp:revision>
  <cp:lastPrinted>2022-10-26T06:22:19Z</cp:lastPrinted>
  <dcterms:created xsi:type="dcterms:W3CDTF">2022-10-26T04:41:33Z</dcterms:created>
  <dcterms:modified xsi:type="dcterms:W3CDTF">2023-05-30T09:39:10Z</dcterms:modified>
</cp:coreProperties>
</file>