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100" d="100"/>
          <a:sy n="100" d="100"/>
        </p:scale>
        <p:origin x="-492" y="79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  <a:defRPr/>
            </a:pPr>
            <a:r>
              <a:rPr lang="ko-KR" altLang="en-US" dirty="0"/>
              <a:t>연설이나 회의석상에서 발언자의 음성을 명확하게 재현</a:t>
            </a:r>
          </a:p>
          <a:p>
            <a:pPr>
              <a:buFontTx/>
              <a:buChar char="-"/>
              <a:defRPr/>
            </a:pPr>
            <a:r>
              <a:rPr lang="ko-KR" altLang="en-US" dirty="0" err="1" smtClean="0"/>
              <a:t>하이퍼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카디오이드</a:t>
            </a:r>
            <a:r>
              <a:rPr lang="ko-KR" altLang="en-US" dirty="0" smtClean="0"/>
              <a:t> 지향성을 갖고 있는 </a:t>
            </a:r>
            <a:r>
              <a:rPr lang="ko-KR" altLang="en-US" dirty="0" err="1" smtClean="0"/>
              <a:t>다이나믹</a:t>
            </a:r>
            <a:r>
              <a:rPr lang="ko-KR" altLang="en-US" dirty="0" smtClean="0"/>
              <a:t> 마이크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>
                <a:latin typeface="+mj-ea"/>
              </a:rPr>
              <a:t>종류</a:t>
            </a:r>
            <a:r>
              <a:rPr lang="en-US" altLang="ko-KR" dirty="0">
                <a:latin typeface="+mj-ea"/>
              </a:rPr>
              <a:t>			: </a:t>
            </a:r>
            <a:r>
              <a:rPr lang="ko-KR" altLang="en-US" dirty="0" err="1" smtClean="0">
                <a:latin typeface="+mj-ea"/>
              </a:rPr>
              <a:t>다이나믹마이크</a:t>
            </a:r>
            <a:endParaRPr lang="en-US" altLang="ko-KR" dirty="0" smtClean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스위치</a:t>
            </a:r>
            <a:r>
              <a:rPr lang="en-US" altLang="ko-KR" dirty="0">
                <a:latin typeface="+mj-ea"/>
              </a:rPr>
              <a:t>			: </a:t>
            </a:r>
            <a:r>
              <a:rPr lang="ko-KR" altLang="en-US" dirty="0" smtClean="0">
                <a:latin typeface="+mj-ea"/>
              </a:rPr>
              <a:t>유</a:t>
            </a:r>
            <a:endParaRPr lang="en-US" altLang="ko-KR" dirty="0" smtClean="0">
              <a:latin typeface="+mj-ea"/>
            </a:endParaRPr>
          </a:p>
          <a:p>
            <a:pPr fontAlgn="base"/>
            <a:r>
              <a:rPr lang="ko-KR" altLang="en-US" dirty="0">
                <a:latin typeface="+mj-ea"/>
              </a:rPr>
              <a:t>주파수 특성 	</a:t>
            </a:r>
            <a:r>
              <a:rPr lang="en-US" altLang="ko-KR" dirty="0">
                <a:latin typeface="+mj-ea"/>
              </a:rPr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: 70㎐ - 17㎑</a:t>
            </a:r>
          </a:p>
          <a:p>
            <a:pPr fontAlgn="base"/>
            <a:r>
              <a:rPr lang="ko-KR" altLang="en-US" dirty="0" smtClean="0">
                <a:latin typeface="+mj-ea"/>
              </a:rPr>
              <a:t>지향성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/>
              <a:t>Hyper Cadioid</a:t>
            </a:r>
            <a:endParaRPr lang="en-US" altLang="ko-KR" dirty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외형규격</a:t>
            </a:r>
            <a:r>
              <a:rPr lang="en-US" altLang="ko-KR" dirty="0" smtClean="0">
                <a:latin typeface="+mj-ea"/>
              </a:rPr>
              <a:t>(W x H) </a:t>
            </a:r>
            <a:r>
              <a:rPr lang="en-US" altLang="ko-KR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	: 186.99</a:t>
            </a:r>
            <a:r>
              <a:rPr lang="en-US" altLang="ko-KR" dirty="0" smtClean="0"/>
              <a:t> x 50.27mm</a:t>
            </a:r>
            <a:endParaRPr lang="en-US" altLang="ko-KR" dirty="0">
              <a:latin typeface="+mj-ea"/>
            </a:endParaRPr>
          </a:p>
          <a:p>
            <a:pPr fontAlgn="base"/>
            <a:r>
              <a:rPr lang="ko-KR" altLang="en-US" dirty="0"/>
              <a:t>무게        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0.29kg</a:t>
            </a:r>
            <a:endParaRPr lang="en-US" altLang="ko-KR" dirty="0">
              <a:latin typeface="+mj-ea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>
                <a:latin typeface="맑은 고딕" pitchFamily="50" charset="-127"/>
                <a:ea typeface="맑은 고딕" pitchFamily="50" charset="-127"/>
              </a:rPr>
              <a:t>DYNAMIC MICROPHONE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ND66S</a:t>
            </a:r>
          </a:p>
        </p:txBody>
      </p:sp>
      <p:pic>
        <p:nvPicPr>
          <p:cNvPr id="1026" name="Picture 2" descr="\\kevic-server\mas_contract\01.KEVIC\2024.02.01) MAS 신규등록\1. 식별번호\NEW-조달등록사진작업(24.02.08)\1차\33.ND66S(사진교체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04" y="992560"/>
            <a:ext cx="1893168" cy="1893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1697</TotalTime>
  <Words>17</Words>
  <Application>Microsoft Office PowerPoint</Application>
  <PresentationFormat>A4 용지(210x297mm)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208</cp:revision>
  <cp:lastPrinted>2024-01-31T10:03:33Z</cp:lastPrinted>
  <dcterms:created xsi:type="dcterms:W3CDTF">2022-10-26T04:41:33Z</dcterms:created>
  <dcterms:modified xsi:type="dcterms:W3CDTF">2024-02-13T05:54:02Z</dcterms:modified>
</cp:coreProperties>
</file>