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ko-KR" altLang="en-US" dirty="0"/>
              <a:t>연설이나 회의석상에서 발언자의 음성을 명확하게 재현</a:t>
            </a:r>
          </a:p>
          <a:p>
            <a:pPr>
              <a:buFontTx/>
              <a:buChar char="-"/>
              <a:defRPr/>
            </a:pPr>
            <a:r>
              <a:rPr lang="ko-KR" altLang="en-US" dirty="0" err="1" smtClean="0"/>
              <a:t>하이퍼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카디오이드</a:t>
            </a:r>
            <a:r>
              <a:rPr lang="ko-KR" altLang="en-US" dirty="0" smtClean="0"/>
              <a:t> 지향성을 갖고 있는 </a:t>
            </a:r>
            <a:r>
              <a:rPr lang="ko-KR" altLang="en-US" dirty="0" err="1" smtClean="0"/>
              <a:t>다이나믹</a:t>
            </a:r>
            <a:r>
              <a:rPr lang="ko-KR" altLang="en-US" dirty="0" smtClean="0"/>
              <a:t> 마이크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err="1" smtClean="0">
                <a:latin typeface="+mj-ea"/>
              </a:rPr>
              <a:t>다이나믹마이크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스위치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유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주파수 특성 	</a:t>
            </a:r>
            <a:r>
              <a:rPr lang="en-US" altLang="ko-KR" dirty="0">
                <a:latin typeface="+mj-ea"/>
              </a:rPr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70㎐ - 17㎑</a:t>
            </a:r>
          </a:p>
          <a:p>
            <a:pPr fontAlgn="base"/>
            <a:r>
              <a:rPr lang="ko-KR" altLang="en-US" dirty="0" smtClean="0">
                <a:latin typeface="+mj-ea"/>
              </a:rPr>
              <a:t>지향성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Hyper Cadioid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외형규격</a:t>
            </a:r>
            <a:r>
              <a:rPr lang="en-US" altLang="ko-KR" dirty="0">
                <a:latin typeface="+mj-ea"/>
              </a:rPr>
              <a:t>(W x H x D) 		: </a:t>
            </a:r>
            <a:r>
              <a:rPr lang="en-US" altLang="ko-KR" dirty="0"/>
              <a:t>51 x 180 x 21mm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/>
              <a:t>무게        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0.3kg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DYNAMIC MICROPHONE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ND88S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35.ND88S(사진교체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2" t="16577" r="25109" b="13277"/>
          <a:stretch/>
        </p:blipFill>
        <p:spPr bwMode="auto">
          <a:xfrm>
            <a:off x="1159024" y="1208584"/>
            <a:ext cx="123825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17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207</cp:revision>
  <cp:lastPrinted>2024-01-31T10:03:33Z</cp:lastPrinted>
  <dcterms:created xsi:type="dcterms:W3CDTF">2022-10-26T04:41:33Z</dcterms:created>
  <dcterms:modified xsi:type="dcterms:W3CDTF">2024-02-13T06:00:56Z</dcterms:modified>
</cp:coreProperties>
</file>