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아날로그 파워 앰프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고 </a:t>
            </a:r>
            <a:r>
              <a:rPr lang="ko-KR" altLang="en-US" dirty="0"/>
              <a:t>안정회로</a:t>
            </a:r>
            <a:r>
              <a:rPr lang="en-US" altLang="ko-KR" dirty="0"/>
              <a:t>, </a:t>
            </a:r>
            <a:r>
              <a:rPr lang="ko-KR" altLang="en-US" dirty="0"/>
              <a:t>높은 신호 대 </a:t>
            </a:r>
            <a:r>
              <a:rPr lang="ko-KR" altLang="en-US" dirty="0" err="1"/>
              <a:t>잡음비와</a:t>
            </a:r>
            <a:r>
              <a:rPr lang="ko-KR" altLang="en-US" dirty="0"/>
              <a:t> 낮은 </a:t>
            </a:r>
            <a:r>
              <a:rPr lang="ko-KR" altLang="en-US" dirty="0" smtClean="0"/>
              <a:t>의율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출력의 </a:t>
            </a:r>
            <a:r>
              <a:rPr lang="ko-KR" altLang="en-US" dirty="0"/>
              <a:t>변화 및 앰프의 각종 상태를 </a:t>
            </a:r>
            <a:r>
              <a:rPr lang="en-US" altLang="ko-KR" dirty="0"/>
              <a:t>LED</a:t>
            </a:r>
            <a:r>
              <a:rPr lang="ko-KR" altLang="en-US" dirty="0"/>
              <a:t>로 확인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과부하</a:t>
            </a:r>
            <a:r>
              <a:rPr lang="en-US" altLang="ko-KR" dirty="0"/>
              <a:t>, </a:t>
            </a:r>
            <a:r>
              <a:rPr lang="ko-KR" altLang="en-US" dirty="0"/>
              <a:t>과열로부터 앰프를 보호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120W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/>
              <a:t>83/41Ω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90dB</a:t>
            </a:r>
          </a:p>
          <a:p>
            <a:pPr fontAlgn="base"/>
            <a:r>
              <a:rPr lang="ko-KR" altLang="en-US" dirty="0"/>
              <a:t>소비 전력 </a:t>
            </a:r>
            <a:r>
              <a:rPr lang="en-US" altLang="ko-KR" dirty="0"/>
              <a:t>: 185W(1/8 POWER) </a:t>
            </a:r>
            <a:endParaRPr lang="en-US" altLang="ko-KR" dirty="0" smtClean="0"/>
          </a:p>
          <a:p>
            <a:pPr fontAlgn="base"/>
            <a:r>
              <a:rPr lang="ko-KR" altLang="en-US" dirty="0"/>
              <a:t>사용 전원 </a:t>
            </a:r>
            <a:r>
              <a:rPr lang="ko-KR" altLang="en-US" dirty="0" smtClean="0"/>
              <a:t> </a:t>
            </a:r>
            <a:r>
              <a:rPr lang="en-US" altLang="ko-KR" dirty="0"/>
              <a:t>: AC220V, DC 24V 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482 x 88 x 340mm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11.65kg 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PA3120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568624"/>
            <a:ext cx="3024336" cy="7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74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27</cp:revision>
  <cp:lastPrinted>2022-10-26T06:22:19Z</cp:lastPrinted>
  <dcterms:created xsi:type="dcterms:W3CDTF">2022-10-26T04:41:33Z</dcterms:created>
  <dcterms:modified xsi:type="dcterms:W3CDTF">2023-05-22T09:06:48Z</dcterms:modified>
</cp:coreProperties>
</file>