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11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</a:t>
            </a:r>
            <a:r>
              <a:rPr lang="ko-KR" altLang="en-US" dirty="0"/>
              <a:t>용 아날로그 파워 앰프 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err="1" smtClean="0"/>
              <a:t>저잡음</a:t>
            </a:r>
            <a:r>
              <a:rPr lang="ko-KR" altLang="en-US" dirty="0" smtClean="0"/>
              <a:t> </a:t>
            </a:r>
            <a:r>
              <a:rPr lang="ko-KR" altLang="en-US" dirty="0"/>
              <a:t>고출력 회로 채택 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HIGH</a:t>
            </a:r>
            <a:r>
              <a:rPr lang="en-US" altLang="ko-KR" dirty="0"/>
              <a:t>, LOW PASS </a:t>
            </a:r>
            <a:r>
              <a:rPr lang="ko-KR" altLang="en-US" dirty="0"/>
              <a:t>필터를 내장</a:t>
            </a:r>
            <a:r>
              <a:rPr lang="en-US" altLang="ko-KR" dirty="0"/>
              <a:t>, PC</a:t>
            </a:r>
            <a:r>
              <a:rPr lang="ko-KR" altLang="en-US" dirty="0"/>
              <a:t>로 동작 상태 체크 가능 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smtClean="0"/>
              <a:t>전용 </a:t>
            </a:r>
            <a:r>
              <a:rPr lang="en-US" altLang="ko-KR" dirty="0"/>
              <a:t>PC </a:t>
            </a:r>
            <a:r>
              <a:rPr lang="ko-KR" altLang="en-US" dirty="0"/>
              <a:t>프로그램으로 장비의 온도 상태 모니터 </a:t>
            </a:r>
            <a:r>
              <a:rPr lang="ko-KR" altLang="en-US" dirty="0" smtClean="0"/>
              <a:t>확인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정격 출력</a:t>
            </a:r>
            <a:r>
              <a:rPr lang="en-US" altLang="ko-KR" dirty="0"/>
              <a:t>(</a:t>
            </a:r>
            <a:r>
              <a:rPr lang="ko-KR" altLang="en-US" dirty="0"/>
              <a:t>의율</a:t>
            </a:r>
            <a:r>
              <a:rPr lang="en-US" altLang="ko-KR" dirty="0"/>
              <a:t>1%) : 140W x 1CH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95</a:t>
            </a:r>
            <a:r>
              <a:rPr lang="ko-KR" altLang="en-US" dirty="0"/>
              <a:t>㏈ 이상</a:t>
            </a:r>
          </a:p>
          <a:p>
            <a:pPr fontAlgn="base"/>
            <a:r>
              <a:rPr lang="ko-KR" altLang="en-US" dirty="0" smtClean="0"/>
              <a:t>소비 전력 </a:t>
            </a:r>
            <a:r>
              <a:rPr lang="en-US" altLang="ko-KR" dirty="0"/>
              <a:t>: 400W x 1CH</a:t>
            </a:r>
            <a:r>
              <a:rPr lang="ko-KR" altLang="en-US" dirty="0"/>
              <a:t>당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</a:t>
            </a:r>
            <a:r>
              <a:rPr lang="en-US" altLang="ko-KR" dirty="0"/>
              <a:t>, </a:t>
            </a:r>
            <a:r>
              <a:rPr lang="en-US" altLang="ko-KR" dirty="0" smtClean="0"/>
              <a:t>DC24V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133 x 350</a:t>
            </a:r>
            <a:r>
              <a:rPr lang="ko-KR" altLang="en-US" dirty="0"/>
              <a:t>㎜</a:t>
            </a:r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14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Power Amplifier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PA4314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568624"/>
            <a:ext cx="2420888" cy="83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81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27</cp:revision>
  <cp:lastPrinted>2022-10-26T06:22:19Z</cp:lastPrinted>
  <dcterms:created xsi:type="dcterms:W3CDTF">2022-10-26T04:41:33Z</dcterms:created>
  <dcterms:modified xsi:type="dcterms:W3CDTF">2023-05-22T09:06:37Z</dcterms:modified>
</cp:coreProperties>
</file>