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-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20W </a:t>
            </a:r>
            <a:r>
              <a:rPr lang="ko-KR" altLang="en-US" dirty="0"/>
              <a:t>구형의 패션스피커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출력 </a:t>
            </a:r>
            <a:r>
              <a:rPr lang="en-US" altLang="ko-KR" dirty="0"/>
              <a:t>: </a:t>
            </a:r>
            <a:r>
              <a:rPr lang="en-US" altLang="ko-KR" dirty="0" smtClean="0"/>
              <a:t>5 / 10 / 20W </a:t>
            </a:r>
            <a:endParaRPr lang="ko-KR" altLang="en-US" dirty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8</a:t>
            </a:r>
            <a:r>
              <a:rPr lang="en-US" altLang="ko-KR" dirty="0" smtClean="0"/>
              <a:t>0</a:t>
            </a:r>
            <a:r>
              <a:rPr lang="ko-KR" altLang="en-US" dirty="0"/>
              <a:t>㎐ </a:t>
            </a:r>
            <a:r>
              <a:rPr lang="en-US" altLang="ko-KR" dirty="0"/>
              <a:t>~ </a:t>
            </a:r>
            <a:r>
              <a:rPr lang="en-US" altLang="ko-KR" dirty="0" smtClean="0"/>
              <a:t>18</a:t>
            </a:r>
            <a:r>
              <a:rPr lang="ko-KR" altLang="en-US" dirty="0" smtClean="0"/>
              <a:t>㎑</a:t>
            </a:r>
            <a:endParaRPr lang="ko-KR" altLang="en-US" dirty="0"/>
          </a:p>
          <a:p>
            <a:pPr fontAlgn="base"/>
            <a:r>
              <a:rPr lang="ko-KR" altLang="en-US" dirty="0" smtClean="0"/>
              <a:t>사용 전압 </a:t>
            </a:r>
            <a:r>
              <a:rPr lang="en-US" altLang="ko-KR" dirty="0"/>
              <a:t>: </a:t>
            </a:r>
            <a:r>
              <a:rPr lang="en-US" altLang="ko-KR" dirty="0" smtClean="0"/>
              <a:t>500Ω </a:t>
            </a:r>
            <a:r>
              <a:rPr lang="en-US" altLang="ko-KR" dirty="0"/>
              <a:t>/ 1</a:t>
            </a:r>
            <a:r>
              <a:rPr lang="ko-KR" altLang="en-US" dirty="0"/>
              <a:t>㏀ </a:t>
            </a:r>
            <a:r>
              <a:rPr lang="en-US" altLang="ko-KR" dirty="0"/>
              <a:t>/ </a:t>
            </a:r>
            <a:r>
              <a:rPr lang="en-US" altLang="ko-KR" dirty="0" smtClean="0"/>
              <a:t>2</a:t>
            </a:r>
            <a:r>
              <a:rPr lang="ko-KR" altLang="en-US" dirty="0" smtClean="0"/>
              <a:t>㏀</a:t>
            </a:r>
            <a:endParaRPr lang="ko-KR" altLang="en-US" dirty="0"/>
          </a:p>
          <a:p>
            <a:pPr fontAlgn="base"/>
            <a:r>
              <a:rPr lang="ko-KR" altLang="en-US" dirty="0" smtClean="0"/>
              <a:t>감도</a:t>
            </a:r>
            <a:r>
              <a:rPr lang="en-US" altLang="ko-KR" dirty="0"/>
              <a:t>(1W/1m) : </a:t>
            </a:r>
            <a:r>
              <a:rPr lang="en-US" altLang="ko-KR" dirty="0" smtClean="0"/>
              <a:t>92</a:t>
            </a:r>
            <a:r>
              <a:rPr lang="ko-KR" altLang="en-US" dirty="0" smtClean="0"/>
              <a:t>㏈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타공홀</a:t>
            </a:r>
            <a:r>
              <a:rPr lang="ko-KR" altLang="en-US" dirty="0" smtClean="0"/>
              <a:t> </a:t>
            </a:r>
            <a:r>
              <a:rPr lang="ko-KR" altLang="en-US" dirty="0"/>
              <a:t>지름 </a:t>
            </a:r>
            <a:r>
              <a:rPr lang="en-US" altLang="ko-KR" dirty="0"/>
              <a:t>: </a:t>
            </a:r>
            <a:r>
              <a:rPr lang="en-US" altLang="ko-KR" dirty="0" smtClean="0"/>
              <a:t>237mm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 smtClean="0"/>
              <a:t>(</a:t>
            </a:r>
            <a:r>
              <a:rPr lang="el-GR" altLang="ko-KR" dirty="0"/>
              <a:t>Φ</a:t>
            </a:r>
            <a:r>
              <a:rPr lang="en-US" altLang="ko-KR" dirty="0" smtClean="0"/>
              <a:t>) </a:t>
            </a:r>
            <a:r>
              <a:rPr lang="en-US" altLang="ko-KR" dirty="0"/>
              <a:t>: </a:t>
            </a:r>
            <a:r>
              <a:rPr lang="en-US" altLang="ko-KR" dirty="0" smtClean="0"/>
              <a:t>240mm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2.1</a:t>
            </a:r>
            <a:r>
              <a:rPr lang="ko-KR" altLang="en-US" dirty="0" smtClean="0"/>
              <a:t>㎏</a:t>
            </a:r>
            <a:endParaRPr lang="ko-KR" altLang="en-US" dirty="0"/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Ball Speaker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PBS-20T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53" y="1424609"/>
            <a:ext cx="111582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54</Words>
  <Application>Microsoft Office PowerPoint</Application>
  <PresentationFormat>A4 용지(210x297mm)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101</cp:revision>
  <cp:lastPrinted>2022-10-26T06:22:19Z</cp:lastPrinted>
  <dcterms:created xsi:type="dcterms:W3CDTF">2022-10-26T04:41:33Z</dcterms:created>
  <dcterms:modified xsi:type="dcterms:W3CDTF">2023-05-30T09:15:26Z</dcterms:modified>
</cp:coreProperties>
</file>