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9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/>
              <a:t>방수용 </a:t>
            </a:r>
            <a:r>
              <a:rPr lang="ko-KR" altLang="en-US" dirty="0" err="1"/>
              <a:t>유니트</a:t>
            </a:r>
            <a:r>
              <a:rPr lang="ko-KR" altLang="en-US" dirty="0"/>
              <a:t> 사용과 기구적 설계에 대한 뛰어난 방습 효과 기능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설치 </a:t>
            </a:r>
            <a:r>
              <a:rPr lang="ko-KR" altLang="en-US" dirty="0"/>
              <a:t>및 연결의 편리를 위한 스피커 터미널 부착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옥외용</a:t>
            </a:r>
            <a:r>
              <a:rPr lang="en-US" altLang="ko-KR" dirty="0"/>
              <a:t>/</a:t>
            </a:r>
            <a:r>
              <a:rPr lang="ko-KR" altLang="en-US" dirty="0"/>
              <a:t>옥내용 </a:t>
            </a:r>
            <a:r>
              <a:rPr lang="ko-KR" altLang="en-US" dirty="0" err="1"/>
              <a:t>컬럼</a:t>
            </a:r>
            <a:r>
              <a:rPr lang="ko-KR" altLang="en-US" dirty="0"/>
              <a:t> 스피커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색상</a:t>
            </a:r>
            <a:r>
              <a:rPr lang="en-US" altLang="ko-KR" dirty="0"/>
              <a:t>: </a:t>
            </a:r>
            <a:r>
              <a:rPr lang="en-US" altLang="ko-KR" dirty="0" smtClean="0"/>
              <a:t>Gray / </a:t>
            </a:r>
            <a:r>
              <a:rPr lang="ko-KR" altLang="en-US" dirty="0" smtClean="0"/>
              <a:t>재질</a:t>
            </a:r>
            <a:r>
              <a:rPr lang="en-US" altLang="ko-KR" dirty="0"/>
              <a:t>: Aluminum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출력 </a:t>
            </a:r>
            <a:r>
              <a:rPr lang="en-US" altLang="ko-KR" dirty="0"/>
              <a:t>: </a:t>
            </a:r>
            <a:r>
              <a:rPr lang="en-US" altLang="ko-KR" dirty="0" smtClean="0"/>
              <a:t>10W</a:t>
            </a:r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250Hz-14kHz 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: 1㏀/2㏀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감도 </a:t>
            </a:r>
            <a:r>
              <a:rPr lang="en-US" altLang="ko-KR" dirty="0"/>
              <a:t>(1W/1m</a:t>
            </a:r>
            <a:r>
              <a:rPr lang="en-US" altLang="ko-KR" dirty="0" smtClean="0"/>
              <a:t>) </a:t>
            </a:r>
            <a:r>
              <a:rPr lang="en-US" altLang="ko-KR" dirty="0"/>
              <a:t>: </a:t>
            </a:r>
            <a:r>
              <a:rPr lang="en-US" altLang="ko-KR" dirty="0" smtClean="0"/>
              <a:t>89dB</a:t>
            </a:r>
            <a:endParaRPr lang="en-US" altLang="ko-KR" dirty="0"/>
          </a:p>
          <a:p>
            <a:pPr fontAlgn="base"/>
            <a:r>
              <a:rPr lang="ko-KR" altLang="en-US" dirty="0"/>
              <a:t>외형 규격</a:t>
            </a:r>
            <a:r>
              <a:rPr lang="en-US" altLang="ko-KR" dirty="0"/>
              <a:t>(W x </a:t>
            </a:r>
            <a:r>
              <a:rPr lang="en-US" altLang="ko-KR" dirty="0" smtClean="0"/>
              <a:t>H x D</a:t>
            </a:r>
            <a:r>
              <a:rPr lang="en-US" altLang="ko-KR" dirty="0"/>
              <a:t>) : 150 x 250 x 125mm </a:t>
            </a:r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2.1kg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Column Speaker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PCS-810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1496616"/>
            <a:ext cx="792088" cy="1237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72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118</cp:revision>
  <cp:lastPrinted>2022-10-26T06:22:19Z</cp:lastPrinted>
  <dcterms:created xsi:type="dcterms:W3CDTF">2022-10-26T04:41:33Z</dcterms:created>
  <dcterms:modified xsi:type="dcterms:W3CDTF">2023-05-30T09:20:57Z</dcterms:modified>
</cp:coreProperties>
</file>