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</p:sldIdLst>
  <p:sldSz cx="6858000" cy="9906000" type="A4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25" d="100"/>
          <a:sy n="125" d="100"/>
        </p:scale>
        <p:origin x="-2352" y="366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타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직사각형 10"/>
          <p:cNvSpPr/>
          <p:nvPr userDrawn="1"/>
        </p:nvSpPr>
        <p:spPr>
          <a:xfrm>
            <a:off x="260648" y="253288"/>
            <a:ext cx="205216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200" dirty="0" smtClean="0">
                <a:solidFill>
                  <a:schemeClr val="accent1">
                    <a:lumMod val="7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SPECIFICATION</a:t>
            </a:r>
            <a:endParaRPr lang="ko-KR" altLang="en-US" sz="2200" dirty="0">
              <a:solidFill>
                <a:schemeClr val="accent1">
                  <a:lumMod val="75000"/>
                </a:schemeClr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cxnSp>
        <p:nvCxnSpPr>
          <p:cNvPr id="16" name="직선 연결선 15"/>
          <p:cNvCxnSpPr/>
          <p:nvPr userDrawn="1"/>
        </p:nvCxnSpPr>
        <p:spPr>
          <a:xfrm flipV="1">
            <a:off x="332656" y="9716413"/>
            <a:ext cx="4957442" cy="1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직선 연결선 32"/>
          <p:cNvCxnSpPr/>
          <p:nvPr userDrawn="1"/>
        </p:nvCxnSpPr>
        <p:spPr>
          <a:xfrm flipV="1">
            <a:off x="2312813" y="366260"/>
            <a:ext cx="4212531" cy="2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0" name="표 5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366366468"/>
              </p:ext>
            </p:extLst>
          </p:nvPr>
        </p:nvGraphicFramePr>
        <p:xfrm>
          <a:off x="332656" y="3368824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제품특징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3" name="텍스트 개체 틀 39"/>
          <p:cNvSpPr>
            <a:spLocks noGrp="1"/>
          </p:cNvSpPr>
          <p:nvPr>
            <p:ph type="body" sz="quarter" idx="18"/>
          </p:nvPr>
        </p:nvSpPr>
        <p:spPr>
          <a:xfrm>
            <a:off x="480778" y="3800872"/>
            <a:ext cx="5900550" cy="1512168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4" name="텍스트 개체 틀 39"/>
          <p:cNvSpPr>
            <a:spLocks noGrp="1"/>
          </p:cNvSpPr>
          <p:nvPr>
            <p:ph type="body" sz="quarter" idx="19"/>
          </p:nvPr>
        </p:nvSpPr>
        <p:spPr>
          <a:xfrm>
            <a:off x="480778" y="5889103"/>
            <a:ext cx="5900550" cy="3608391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SzPct val="100000"/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graphicFrame>
        <p:nvGraphicFramePr>
          <p:cNvPr id="20" name="표 1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929806213"/>
              </p:ext>
            </p:extLst>
          </p:nvPr>
        </p:nvGraphicFramePr>
        <p:xfrm>
          <a:off x="332656" y="5457056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제품사양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26" name="Picture 2" descr="\\kevic-server\layout backup\2022\2.임단비\22-0495 - (07-19) 서울대학교 시흥캠퍼스본부 강의실 구축 방송설비(서울대학교 시흥캠퍼스본부)_ 사급\22-08-05 (수정1)\케빅로고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6773" y="9255902"/>
            <a:ext cx="1122886" cy="483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3" name="표 12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890362799"/>
              </p:ext>
            </p:extLst>
          </p:nvPr>
        </p:nvGraphicFramePr>
        <p:xfrm>
          <a:off x="3429000" y="1496616"/>
          <a:ext cx="3095984" cy="972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92088"/>
                <a:gridCol w="2303896"/>
              </a:tblGrid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제조사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모델명</a:t>
                      </a:r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품   명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1" hangingPunct="1"/>
                      <a:endParaRPr kumimoji="0" lang="en-US" altLang="ko-KR" sz="1200" b="1" dirty="0" smtClean="0">
                        <a:solidFill>
                          <a:schemeClr val="tx1"/>
                        </a:solidFill>
                        <a:latin typeface="+mj-lt"/>
                        <a:ea typeface="맑은 고딕" pitchFamily="50" charset="-127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4" name="텍스트 개체 틀 39"/>
          <p:cNvSpPr>
            <a:spLocks noGrp="1"/>
          </p:cNvSpPr>
          <p:nvPr>
            <p:ph type="body" sz="quarter" idx="21"/>
          </p:nvPr>
        </p:nvSpPr>
        <p:spPr>
          <a:xfrm>
            <a:off x="4221088" y="2144687"/>
            <a:ext cx="2299010" cy="321447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5" name="텍스트 개체 틀 39"/>
          <p:cNvSpPr>
            <a:spLocks noGrp="1"/>
          </p:cNvSpPr>
          <p:nvPr>
            <p:ph type="body" sz="quarter" idx="22"/>
          </p:nvPr>
        </p:nvSpPr>
        <p:spPr>
          <a:xfrm>
            <a:off x="4221088" y="1821655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7" name="텍스트 개체 틀 39"/>
          <p:cNvSpPr>
            <a:spLocks noGrp="1"/>
          </p:cNvSpPr>
          <p:nvPr>
            <p:ph type="body" sz="quarter" idx="23"/>
          </p:nvPr>
        </p:nvSpPr>
        <p:spPr>
          <a:xfrm>
            <a:off x="4221088" y="1496616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6983160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V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표 11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562287260"/>
              </p:ext>
            </p:extLst>
          </p:nvPr>
        </p:nvGraphicFramePr>
        <p:xfrm>
          <a:off x="3429000" y="1496616"/>
          <a:ext cx="3095984" cy="972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92088"/>
                <a:gridCol w="2303896"/>
              </a:tblGrid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제조사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KEVIC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모델명</a:t>
                      </a:r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품   명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1" hangingPunct="1"/>
                      <a:endParaRPr kumimoji="0" lang="en-US" altLang="ko-KR" sz="1200" b="1" dirty="0" smtClean="0">
                        <a:solidFill>
                          <a:schemeClr val="tx1"/>
                        </a:solidFill>
                        <a:latin typeface="+mj-lt"/>
                        <a:ea typeface="맑은 고딕" pitchFamily="50" charset="-127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직사각형 10"/>
          <p:cNvSpPr/>
          <p:nvPr userDrawn="1"/>
        </p:nvSpPr>
        <p:spPr>
          <a:xfrm>
            <a:off x="260648" y="253288"/>
            <a:ext cx="205216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200" dirty="0" smtClean="0">
                <a:solidFill>
                  <a:schemeClr val="accent1">
                    <a:lumMod val="7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SPECIFICATION</a:t>
            </a:r>
            <a:endParaRPr lang="ko-KR" altLang="en-US" sz="2200" dirty="0">
              <a:solidFill>
                <a:schemeClr val="accent1">
                  <a:lumMod val="75000"/>
                </a:schemeClr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cxnSp>
        <p:nvCxnSpPr>
          <p:cNvPr id="16" name="직선 연결선 15"/>
          <p:cNvCxnSpPr/>
          <p:nvPr userDrawn="1"/>
        </p:nvCxnSpPr>
        <p:spPr>
          <a:xfrm flipV="1">
            <a:off x="332656" y="9716413"/>
            <a:ext cx="4957442" cy="1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직선 연결선 32"/>
          <p:cNvCxnSpPr/>
          <p:nvPr userDrawn="1"/>
        </p:nvCxnSpPr>
        <p:spPr>
          <a:xfrm flipV="1">
            <a:off x="2312813" y="366260"/>
            <a:ext cx="4212531" cy="2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0" name="표 5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031908674"/>
              </p:ext>
            </p:extLst>
          </p:nvPr>
        </p:nvGraphicFramePr>
        <p:xfrm>
          <a:off x="332656" y="3368824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제품특징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3" name="텍스트 개체 틀 39"/>
          <p:cNvSpPr>
            <a:spLocks noGrp="1"/>
          </p:cNvSpPr>
          <p:nvPr>
            <p:ph type="body" sz="quarter" idx="18"/>
          </p:nvPr>
        </p:nvSpPr>
        <p:spPr>
          <a:xfrm>
            <a:off x="480778" y="3800872"/>
            <a:ext cx="5900550" cy="1512168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4" name="텍스트 개체 틀 39"/>
          <p:cNvSpPr>
            <a:spLocks noGrp="1"/>
          </p:cNvSpPr>
          <p:nvPr>
            <p:ph type="body" sz="quarter" idx="19"/>
          </p:nvPr>
        </p:nvSpPr>
        <p:spPr>
          <a:xfrm>
            <a:off x="480778" y="5889103"/>
            <a:ext cx="5900550" cy="3608391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SzPct val="100000"/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7" name="텍스트 개체 틀 39"/>
          <p:cNvSpPr>
            <a:spLocks noGrp="1"/>
          </p:cNvSpPr>
          <p:nvPr>
            <p:ph type="body" sz="quarter" idx="21"/>
          </p:nvPr>
        </p:nvSpPr>
        <p:spPr>
          <a:xfrm>
            <a:off x="4221088" y="2144687"/>
            <a:ext cx="2299010" cy="321447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9" name="텍스트 개체 틀 39"/>
          <p:cNvSpPr>
            <a:spLocks noGrp="1"/>
          </p:cNvSpPr>
          <p:nvPr>
            <p:ph type="body" sz="quarter" idx="22"/>
          </p:nvPr>
        </p:nvSpPr>
        <p:spPr>
          <a:xfrm>
            <a:off x="4221088" y="1821655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graphicFrame>
        <p:nvGraphicFramePr>
          <p:cNvPr id="20" name="표 1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548822317"/>
              </p:ext>
            </p:extLst>
          </p:nvPr>
        </p:nvGraphicFramePr>
        <p:xfrm>
          <a:off x="332656" y="5457056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제품사양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26" name="Picture 2" descr="\\kevic-server\layout backup\2022\2.임단비\22-0495 - (07-19) 서울대학교 시흥캠퍼스본부 강의실 구축 방송설비(서울대학교 시흥캠퍼스본부)_ 사급\22-08-05 (수정1)\케빅로고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6773" y="9255902"/>
            <a:ext cx="1122886" cy="483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42611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78009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0" r:id="rId2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1" hangingPunct="1">
        <a:spcBef>
          <a:spcPct val="0"/>
        </a:spcBef>
        <a:buNone/>
        <a:defRPr sz="2000" kern="1200">
          <a:solidFill>
            <a:schemeClr val="accent1">
              <a:lumMod val="75000"/>
            </a:schemeClr>
          </a:solidFill>
          <a:latin typeface="HY헤드라인M" panose="02030600000101010101" pitchFamily="18" charset="-127"/>
          <a:ea typeface="HY헤드라인M" panose="02030600000101010101" pitchFamily="18" charset="-127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pPr fontAlgn="base"/>
            <a:r>
              <a:rPr lang="ko-KR" altLang="en-US" dirty="0"/>
              <a:t>방수용 </a:t>
            </a:r>
            <a:r>
              <a:rPr lang="ko-KR" altLang="en-US" dirty="0" err="1"/>
              <a:t>유니트</a:t>
            </a:r>
            <a:r>
              <a:rPr lang="ko-KR" altLang="en-US" dirty="0"/>
              <a:t> 사용과 기구적 설계에 대한 뛰어난 방습 효과 기능 </a:t>
            </a:r>
            <a:endParaRPr lang="en-US" altLang="ko-KR" dirty="0" smtClean="0"/>
          </a:p>
          <a:p>
            <a:pPr fontAlgn="base"/>
            <a:r>
              <a:rPr lang="ko-KR" altLang="en-US" dirty="0" smtClean="0"/>
              <a:t>설치 </a:t>
            </a:r>
            <a:r>
              <a:rPr lang="ko-KR" altLang="en-US" dirty="0"/>
              <a:t>및 연결의 편리를 위한 스피커 터미널 부착 </a:t>
            </a:r>
            <a:endParaRPr lang="en-US" altLang="ko-KR" dirty="0" smtClean="0"/>
          </a:p>
          <a:p>
            <a:pPr fontAlgn="base"/>
            <a:r>
              <a:rPr lang="ko-KR" altLang="en-US" dirty="0" smtClean="0"/>
              <a:t>옥외용</a:t>
            </a:r>
            <a:r>
              <a:rPr lang="en-US" altLang="ko-KR" dirty="0"/>
              <a:t>/</a:t>
            </a:r>
            <a:r>
              <a:rPr lang="ko-KR" altLang="en-US" dirty="0"/>
              <a:t>옥내용 </a:t>
            </a:r>
            <a:r>
              <a:rPr lang="ko-KR" altLang="en-US" dirty="0" err="1"/>
              <a:t>컬럼</a:t>
            </a:r>
            <a:r>
              <a:rPr lang="ko-KR" altLang="en-US" dirty="0"/>
              <a:t> 스피커 </a:t>
            </a:r>
            <a:endParaRPr lang="en-US" altLang="ko-KR" dirty="0" smtClean="0"/>
          </a:p>
          <a:p>
            <a:pPr fontAlgn="base"/>
            <a:r>
              <a:rPr lang="ko-KR" altLang="en-US" dirty="0" smtClean="0"/>
              <a:t>색상</a:t>
            </a:r>
            <a:r>
              <a:rPr lang="en-US" altLang="ko-KR" dirty="0"/>
              <a:t>: </a:t>
            </a:r>
            <a:r>
              <a:rPr lang="en-US" altLang="ko-KR" dirty="0" smtClean="0"/>
              <a:t>Gray / </a:t>
            </a:r>
            <a:r>
              <a:rPr lang="ko-KR" altLang="en-US" dirty="0" smtClean="0"/>
              <a:t>재질</a:t>
            </a:r>
            <a:r>
              <a:rPr lang="en-US" altLang="ko-KR" dirty="0"/>
              <a:t>: Aluminum</a:t>
            </a:r>
            <a:endParaRPr lang="ko-KR" altLang="en-US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sz="quarter" idx="19"/>
          </p:nvPr>
        </p:nvSpPr>
        <p:spPr>
          <a:xfrm>
            <a:off x="404664" y="5961112"/>
            <a:ext cx="5900550" cy="3744416"/>
          </a:xfrm>
        </p:spPr>
        <p:txBody>
          <a:bodyPr/>
          <a:lstStyle/>
          <a:p>
            <a:pPr fontAlgn="base"/>
            <a:r>
              <a:rPr lang="ko-KR" altLang="en-US" dirty="0"/>
              <a:t>정격 출력 </a:t>
            </a:r>
            <a:r>
              <a:rPr lang="en-US" altLang="ko-KR" dirty="0"/>
              <a:t>: </a:t>
            </a:r>
            <a:r>
              <a:rPr lang="en-US" altLang="ko-KR" dirty="0" smtClean="0"/>
              <a:t>30W</a:t>
            </a:r>
          </a:p>
          <a:p>
            <a:pPr fontAlgn="base"/>
            <a:r>
              <a:rPr lang="ko-KR" altLang="en-US" dirty="0" smtClean="0"/>
              <a:t>주파수 </a:t>
            </a:r>
            <a:r>
              <a:rPr lang="ko-KR" altLang="en-US" dirty="0"/>
              <a:t>특성 </a:t>
            </a:r>
            <a:r>
              <a:rPr lang="en-US" altLang="ko-KR" dirty="0"/>
              <a:t>: 250Hz-14kHz </a:t>
            </a:r>
            <a:endParaRPr lang="en-US" altLang="ko-KR" dirty="0" smtClean="0"/>
          </a:p>
          <a:p>
            <a:pPr fontAlgn="base"/>
            <a:r>
              <a:rPr lang="ko-KR" altLang="en-US" dirty="0" err="1" smtClean="0"/>
              <a:t>임피던스</a:t>
            </a:r>
            <a:r>
              <a:rPr lang="ko-KR" altLang="en-US" dirty="0" smtClean="0"/>
              <a:t> </a:t>
            </a:r>
            <a:r>
              <a:rPr lang="en-US" altLang="ko-KR" dirty="0"/>
              <a:t>: </a:t>
            </a:r>
            <a:r>
              <a:rPr lang="el-GR" altLang="ko-KR" dirty="0" smtClean="0"/>
              <a:t>330Ω</a:t>
            </a:r>
            <a:r>
              <a:rPr lang="en-US" altLang="ko-KR" dirty="0" smtClean="0"/>
              <a:t> </a:t>
            </a:r>
            <a:r>
              <a:rPr lang="el-GR" altLang="ko-KR" dirty="0" smtClean="0"/>
              <a:t>/</a:t>
            </a:r>
            <a:r>
              <a:rPr lang="en-US" altLang="ko-KR" dirty="0" smtClean="0"/>
              <a:t> </a:t>
            </a:r>
            <a:r>
              <a:rPr lang="el-GR" altLang="ko-KR" dirty="0" smtClean="0"/>
              <a:t>1</a:t>
            </a:r>
            <a:r>
              <a:rPr lang="el-GR" altLang="ko-KR" dirty="0"/>
              <a:t>㏀ </a:t>
            </a:r>
            <a:endParaRPr lang="en-US" altLang="ko-KR" dirty="0" smtClean="0"/>
          </a:p>
          <a:p>
            <a:pPr fontAlgn="base"/>
            <a:r>
              <a:rPr lang="ko-KR" altLang="en-US" dirty="0" smtClean="0"/>
              <a:t>감도 </a:t>
            </a:r>
            <a:r>
              <a:rPr lang="en-US" altLang="ko-KR" dirty="0"/>
              <a:t>(1W/1m</a:t>
            </a:r>
            <a:r>
              <a:rPr lang="en-US" altLang="ko-KR" dirty="0" smtClean="0"/>
              <a:t>) </a:t>
            </a:r>
            <a:r>
              <a:rPr lang="en-US" altLang="ko-KR" dirty="0"/>
              <a:t>: </a:t>
            </a:r>
            <a:r>
              <a:rPr lang="en-US" altLang="ko-KR" dirty="0" smtClean="0"/>
              <a:t>93dB</a:t>
            </a:r>
            <a:endParaRPr lang="en-US" altLang="ko-KR" dirty="0"/>
          </a:p>
          <a:p>
            <a:pPr fontAlgn="base"/>
            <a:r>
              <a:rPr lang="ko-KR" altLang="en-US" dirty="0"/>
              <a:t>외형 규격</a:t>
            </a:r>
            <a:r>
              <a:rPr lang="en-US" altLang="ko-KR" dirty="0"/>
              <a:t>(W x </a:t>
            </a:r>
            <a:r>
              <a:rPr lang="en-US" altLang="ko-KR" dirty="0" smtClean="0"/>
              <a:t>H x D</a:t>
            </a:r>
            <a:r>
              <a:rPr lang="en-US" altLang="ko-KR" dirty="0"/>
              <a:t>) : 150 x </a:t>
            </a:r>
            <a:r>
              <a:rPr lang="en-US" altLang="ko-KR" dirty="0" smtClean="0"/>
              <a:t>500 x </a:t>
            </a:r>
            <a:r>
              <a:rPr lang="en-US" altLang="ko-KR" dirty="0"/>
              <a:t>125mm </a:t>
            </a:r>
          </a:p>
          <a:p>
            <a:pPr fontAlgn="base"/>
            <a:r>
              <a:rPr lang="ko-KR" altLang="en-US" dirty="0" smtClean="0"/>
              <a:t>무게 </a:t>
            </a:r>
            <a:r>
              <a:rPr lang="en-US" altLang="ko-KR" dirty="0"/>
              <a:t>: </a:t>
            </a:r>
            <a:r>
              <a:rPr lang="en-US" altLang="ko-KR" dirty="0" smtClean="0"/>
              <a:t>4kg</a:t>
            </a:r>
            <a:endParaRPr lang="ko-KR" alt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en-US" altLang="ko-KR" dirty="0"/>
              <a:t>Column Speaker</a:t>
            </a:r>
            <a:endParaRPr lang="ko-KR" altLang="en-US" dirty="0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n-US" altLang="ko-KR" dirty="0" smtClean="0"/>
              <a:t>PCS-830</a:t>
            </a:r>
            <a:endParaRPr lang="ko-KR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2776" y="1280592"/>
            <a:ext cx="536146" cy="1440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26485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832</TotalTime>
  <Words>71</Words>
  <Application>Microsoft Office PowerPoint</Application>
  <PresentationFormat>A4 용지(210x297mm)</PresentationFormat>
  <Paragraphs>12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LEJ</dc:creator>
  <cp:lastModifiedBy>lgy</cp:lastModifiedBy>
  <cp:revision>120</cp:revision>
  <cp:lastPrinted>2022-10-26T06:22:19Z</cp:lastPrinted>
  <dcterms:created xsi:type="dcterms:W3CDTF">2022-10-26T04:41:33Z</dcterms:created>
  <dcterms:modified xsi:type="dcterms:W3CDTF">2023-05-30T09:25:30Z</dcterms:modified>
</cp:coreProperties>
</file>