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59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latinLnBrk="0">
              <a:buFontTx/>
              <a:buChar char="-"/>
              <a:defRPr/>
            </a:pPr>
            <a:r>
              <a:rPr lang="en-US" altLang="ko-KR" dirty="0">
                <a:latin typeface="+mn-ea"/>
              </a:rPr>
              <a:t>PMA</a:t>
            </a:r>
            <a:r>
              <a:rPr lang="ko-KR" altLang="en-US" dirty="0" err="1">
                <a:latin typeface="+mn-ea"/>
              </a:rPr>
              <a:t>믹싱</a:t>
            </a:r>
            <a:r>
              <a:rPr lang="ko-KR" altLang="en-US" dirty="0">
                <a:latin typeface="+mn-ea"/>
              </a:rPr>
              <a:t> 앰프 전용 모듈</a:t>
            </a:r>
            <a:r>
              <a:rPr lang="en-US" altLang="ko-KR" dirty="0">
                <a:latin typeface="+mn-ea"/>
              </a:rPr>
              <a:t>(CDP</a:t>
            </a:r>
            <a:r>
              <a:rPr lang="ko-KR" altLang="en-US" dirty="0">
                <a:latin typeface="+mn-ea"/>
              </a:rPr>
              <a:t>모듈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latinLnBrk="0">
              <a:buFontTx/>
              <a:buChar char="-"/>
              <a:defRPr/>
            </a:pPr>
            <a:r>
              <a:rPr lang="en-US" altLang="ko-KR" dirty="0" smtClean="0">
                <a:latin typeface="+mn-ea"/>
              </a:rPr>
              <a:t>PMA 5</a:t>
            </a:r>
            <a:r>
              <a:rPr lang="ko-KR" altLang="en-US" dirty="0" smtClean="0">
                <a:latin typeface="+mn-ea"/>
              </a:rPr>
              <a:t>시리즈 장착가능</a:t>
            </a:r>
            <a:endParaRPr lang="ko-KR" altLang="en-US" dirty="0">
              <a:latin typeface="+mn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종류</a:t>
            </a:r>
            <a:r>
              <a:rPr lang="en-US" altLang="ko-KR" dirty="0"/>
              <a:t>			: CD, MP3, WMA</a:t>
            </a:r>
          </a:p>
          <a:p>
            <a:pPr fontAlgn="base"/>
            <a:r>
              <a:rPr lang="ko-KR" altLang="en-US" dirty="0" err="1"/>
              <a:t>잡음비</a:t>
            </a:r>
            <a:r>
              <a:rPr lang="en-US" altLang="ko-KR" dirty="0"/>
              <a:t>			: </a:t>
            </a:r>
            <a:r>
              <a:rPr lang="en-US" altLang="ko-KR" dirty="0" smtClean="0"/>
              <a:t>&gt;60dB</a:t>
            </a:r>
            <a:endParaRPr lang="en-US" altLang="ko-KR" dirty="0"/>
          </a:p>
          <a:p>
            <a:pPr fontAlgn="base"/>
            <a:r>
              <a:rPr lang="ko-KR" altLang="en-US" dirty="0"/>
              <a:t>주파수</a:t>
            </a:r>
            <a:r>
              <a:rPr lang="en-US" altLang="ko-KR" dirty="0"/>
              <a:t>			: </a:t>
            </a:r>
            <a:r>
              <a:rPr lang="en-US" altLang="ko-KR" dirty="0" smtClean="0"/>
              <a:t>20Hz~20kHz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 smtClean="0">
                <a:latin typeface="+mn-ea"/>
              </a:rPr>
              <a:t>전원전압</a:t>
            </a:r>
            <a:r>
              <a:rPr lang="en-US" altLang="ko-KR" dirty="0"/>
              <a:t>			: </a:t>
            </a:r>
            <a:r>
              <a:rPr lang="en-US" altLang="ko-KR" dirty="0" smtClean="0"/>
              <a:t>DC12V / 1A 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 smtClean="0">
                <a:latin typeface="+mn-ea"/>
              </a:rPr>
              <a:t>외형 </a:t>
            </a:r>
            <a:r>
              <a:rPr lang="ko-KR" altLang="en-US" dirty="0">
                <a:latin typeface="+mn-ea"/>
              </a:rPr>
              <a:t>규격</a:t>
            </a:r>
            <a:r>
              <a:rPr lang="pl-PL" altLang="ko-KR" dirty="0">
                <a:latin typeface="+mn-ea"/>
              </a:rPr>
              <a:t>(W x H x D)㎜</a:t>
            </a:r>
            <a:r>
              <a:rPr lang="ko-KR" altLang="en-US" dirty="0">
                <a:latin typeface="+mn-ea"/>
              </a:rPr>
              <a:t>		</a:t>
            </a:r>
            <a:r>
              <a:rPr lang="en-US" altLang="ko-KR" dirty="0">
                <a:latin typeface="+mn-ea"/>
              </a:rPr>
              <a:t>: 190 x 38 x </a:t>
            </a:r>
            <a:r>
              <a:rPr lang="en-US" altLang="ko-KR" dirty="0" smtClean="0">
                <a:latin typeface="+mn-ea"/>
              </a:rPr>
              <a:t>183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>
                <a:latin typeface="+mn-ea"/>
              </a:rPr>
              <a:t>무게</a:t>
            </a:r>
            <a:r>
              <a:rPr lang="en-US" altLang="ko-KR" dirty="0">
                <a:latin typeface="+mn-ea"/>
              </a:rPr>
              <a:t>			: 0.97g</a:t>
            </a:r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CDP&amp;TUNER MODULE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PCT003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68" y="1475656"/>
            <a:ext cx="2611363" cy="9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17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80</cp:revision>
  <cp:lastPrinted>2022-10-26T06:22:19Z</cp:lastPrinted>
  <dcterms:created xsi:type="dcterms:W3CDTF">2022-10-26T04:41:33Z</dcterms:created>
  <dcterms:modified xsi:type="dcterms:W3CDTF">2024-02-02T11:22:18Z</dcterms:modified>
</cp:coreProperties>
</file>