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AC </a:t>
            </a:r>
            <a:r>
              <a:rPr lang="ko-KR" altLang="en-US" dirty="0"/>
              <a:t>전원 </a:t>
            </a:r>
            <a:r>
              <a:rPr lang="en-US" altLang="ko-KR" dirty="0"/>
              <a:t>6CH, DC </a:t>
            </a:r>
            <a:r>
              <a:rPr lang="ko-KR" altLang="en-US" dirty="0"/>
              <a:t>전원 </a:t>
            </a:r>
            <a:r>
              <a:rPr lang="en-US" altLang="ko-KR" dirty="0"/>
              <a:t>5CH </a:t>
            </a:r>
            <a:r>
              <a:rPr lang="ko-KR" altLang="en-US" dirty="0"/>
              <a:t>사용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배터리 </a:t>
            </a:r>
            <a:r>
              <a:rPr lang="ko-KR" altLang="en-US" dirty="0"/>
              <a:t>자동 충전 기능</a:t>
            </a:r>
            <a:r>
              <a:rPr lang="en-US" altLang="ko-KR" dirty="0"/>
              <a:t>, </a:t>
            </a:r>
            <a:r>
              <a:rPr lang="ko-KR" altLang="en-US" dirty="0"/>
              <a:t>돌입 전류 완충 회로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SMPS </a:t>
            </a:r>
            <a:r>
              <a:rPr lang="ko-KR" altLang="en-US" dirty="0"/>
              <a:t>전원회로 내장에 의한 우수한 전력 </a:t>
            </a:r>
            <a:r>
              <a:rPr lang="ko-KR" altLang="en-US" dirty="0" smtClean="0"/>
              <a:t>효율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AC </a:t>
            </a:r>
            <a:r>
              <a:rPr lang="ko-KR" altLang="en-US" dirty="0"/>
              <a:t>출력 과부하를 위한 순차 </a:t>
            </a:r>
            <a:r>
              <a:rPr lang="en-US" altLang="ko-KR" dirty="0"/>
              <a:t>AC </a:t>
            </a:r>
            <a:r>
              <a:rPr lang="ko-KR" altLang="en-US" dirty="0"/>
              <a:t>출력 </a:t>
            </a:r>
            <a:r>
              <a:rPr lang="en-US" altLang="ko-KR" dirty="0" smtClean="0"/>
              <a:t>ON/OFF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교류전원 출력 </a:t>
            </a:r>
            <a:r>
              <a:rPr lang="en-US" altLang="ko-KR" dirty="0" smtClean="0"/>
              <a:t>: SWITCHED - GROUP1 </a:t>
            </a:r>
            <a:r>
              <a:rPr lang="en-US" altLang="ko-KR" dirty="0"/>
              <a:t>(1KW x 3OUT)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                       </a:t>
            </a:r>
            <a:r>
              <a:rPr lang="en-US" altLang="ko-KR" dirty="0" smtClean="0"/>
              <a:t>  SWITCHED </a:t>
            </a:r>
            <a:r>
              <a:rPr lang="en-US" altLang="ko-KR" dirty="0"/>
              <a:t>-</a:t>
            </a:r>
            <a:r>
              <a:rPr lang="en-US" altLang="ko-KR" dirty="0" smtClean="0"/>
              <a:t> </a:t>
            </a:r>
            <a:r>
              <a:rPr lang="en-US" altLang="ko-KR" dirty="0"/>
              <a:t>GROUP2 (1KW x 2OUT)</a:t>
            </a:r>
          </a:p>
          <a:p>
            <a:pPr marL="0" indent="0" fontAlgn="base">
              <a:buNone/>
            </a:pPr>
            <a:r>
              <a:rPr lang="en-US" altLang="ko-KR" dirty="0" smtClean="0"/>
              <a:t>                       </a:t>
            </a:r>
            <a:r>
              <a:rPr lang="en-US" altLang="ko-KR" dirty="0" smtClean="0"/>
              <a:t>  UNSWITCH </a:t>
            </a:r>
            <a:r>
              <a:rPr lang="en-US" altLang="ko-KR" dirty="0"/>
              <a:t>-</a:t>
            </a:r>
            <a:r>
              <a:rPr lang="en-US" altLang="ko-KR" dirty="0" smtClean="0"/>
              <a:t> </a:t>
            </a:r>
            <a:r>
              <a:rPr lang="en-US" altLang="ko-KR" dirty="0"/>
              <a:t>1KW x 1OUT</a:t>
            </a:r>
          </a:p>
          <a:p>
            <a:pPr fontAlgn="base"/>
            <a:r>
              <a:rPr lang="ko-KR" altLang="en-US" dirty="0" smtClean="0"/>
              <a:t>시스템 </a:t>
            </a:r>
            <a:r>
              <a:rPr lang="ko-KR" altLang="en-US" dirty="0"/>
              <a:t>통신 </a:t>
            </a:r>
            <a:r>
              <a:rPr lang="en-US" altLang="ko-KR" dirty="0"/>
              <a:t>: RS-232C IN/OUT</a:t>
            </a:r>
          </a:p>
          <a:p>
            <a:pPr fontAlgn="base"/>
            <a:r>
              <a:rPr lang="ko-KR" altLang="en-US" dirty="0" smtClean="0"/>
              <a:t>직류전원 </a:t>
            </a:r>
            <a:r>
              <a:rPr lang="ko-KR" altLang="en-US" dirty="0"/>
              <a:t>출력 </a:t>
            </a:r>
            <a:r>
              <a:rPr lang="en-US" altLang="ko-KR" dirty="0"/>
              <a:t>: </a:t>
            </a:r>
            <a:r>
              <a:rPr lang="en-US" altLang="ko-KR" dirty="0" smtClean="0"/>
              <a:t>DC24V/10A </a:t>
            </a:r>
            <a:r>
              <a:rPr lang="en-US" altLang="ko-KR" dirty="0"/>
              <a:t>(Peak 12A)</a:t>
            </a:r>
          </a:p>
          <a:p>
            <a:pPr fontAlgn="base"/>
            <a:r>
              <a:rPr lang="ko-KR" altLang="en-US" dirty="0" smtClean="0"/>
              <a:t>추가 기능 </a:t>
            </a:r>
            <a:r>
              <a:rPr lang="en-US" altLang="ko-KR" dirty="0"/>
              <a:t>: Battery Charger </a:t>
            </a:r>
            <a:r>
              <a:rPr lang="ko-KR" altLang="en-US" dirty="0"/>
              <a:t>기능 내장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AC0220V </a:t>
            </a:r>
            <a:r>
              <a:rPr lang="en-US" altLang="ko-KR" dirty="0"/>
              <a:t>/ 60Hz, </a:t>
            </a:r>
            <a:r>
              <a:rPr lang="en-US" altLang="ko-KR" dirty="0" smtClean="0"/>
              <a:t>DC24V </a:t>
            </a:r>
            <a:r>
              <a:rPr lang="en-US" altLang="ko-KR" dirty="0"/>
              <a:t>/ </a:t>
            </a:r>
            <a:r>
              <a:rPr lang="en-US" altLang="ko-KR" dirty="0" smtClean="0"/>
              <a:t>10A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88 x </a:t>
            </a:r>
            <a:r>
              <a:rPr lang="en-US" altLang="ko-KR" dirty="0" smtClean="0"/>
              <a:t>350mm</a:t>
            </a:r>
            <a:endParaRPr lang="en-US" altLang="ko-KR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4.6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Power Distributor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PD4210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568624"/>
            <a:ext cx="2664296" cy="749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112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61</cp:revision>
  <cp:lastPrinted>2022-10-26T06:22:19Z</cp:lastPrinted>
  <dcterms:created xsi:type="dcterms:W3CDTF">2022-10-26T04:41:33Z</dcterms:created>
  <dcterms:modified xsi:type="dcterms:W3CDTF">2023-05-24T05:38:44Z</dcterms:modified>
</cp:coreProperties>
</file>