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/>
              <a:t>순차 </a:t>
            </a:r>
            <a:r>
              <a:rPr lang="en-US" altLang="ko-KR" dirty="0"/>
              <a:t>On/Off </a:t>
            </a:r>
            <a:r>
              <a:rPr lang="ko-KR" altLang="en-US" dirty="0"/>
              <a:t>전원분배기 </a:t>
            </a:r>
            <a:endParaRPr lang="en-US" altLang="ko-KR" dirty="0"/>
          </a:p>
          <a:p>
            <a:pPr fontAlgn="base"/>
            <a:r>
              <a:rPr lang="ko-KR" altLang="en-US" dirty="0" smtClean="0"/>
              <a:t>주 </a:t>
            </a:r>
            <a:r>
              <a:rPr lang="ko-KR" altLang="en-US" dirty="0"/>
              <a:t>전원 차단기 적용으로 과부하 시 자동으로 주 전원 차단 </a:t>
            </a:r>
            <a:endParaRPr lang="en-US" altLang="ko-KR" dirty="0"/>
          </a:p>
          <a:p>
            <a:pPr fontAlgn="base"/>
            <a:r>
              <a:rPr lang="ko-KR" altLang="en-US" dirty="0" err="1" smtClean="0"/>
              <a:t>접점식</a:t>
            </a:r>
            <a:r>
              <a:rPr lang="ko-KR" altLang="en-US" dirty="0" smtClean="0"/>
              <a:t> </a:t>
            </a:r>
            <a:r>
              <a:rPr lang="ko-KR" altLang="en-US" dirty="0" err="1"/>
              <a:t>리모트</a:t>
            </a:r>
            <a:r>
              <a:rPr lang="ko-KR" altLang="en-US" dirty="0"/>
              <a:t> </a:t>
            </a:r>
            <a:r>
              <a:rPr lang="ko-KR" altLang="en-US" dirty="0" smtClean="0"/>
              <a:t>제어</a:t>
            </a:r>
            <a:r>
              <a:rPr lang="en-US" altLang="ko-KR" dirty="0" smtClean="0"/>
              <a:t>/</a:t>
            </a:r>
            <a:r>
              <a:rPr lang="ko-KR" altLang="en-US" dirty="0" smtClean="0"/>
              <a:t>분배기 </a:t>
            </a:r>
            <a:r>
              <a:rPr lang="ko-KR" altLang="en-US" dirty="0"/>
              <a:t>간의 </a:t>
            </a:r>
            <a:r>
              <a:rPr lang="ko-KR" altLang="en-US" dirty="0" smtClean="0"/>
              <a:t>링크 가능 </a:t>
            </a:r>
            <a:endParaRPr lang="en-US" altLang="ko-KR" dirty="0"/>
          </a:p>
          <a:p>
            <a:pPr fontAlgn="base"/>
            <a:r>
              <a:rPr lang="en-US" altLang="ko-KR" dirty="0" smtClean="0"/>
              <a:t>BY PASS </a:t>
            </a:r>
            <a:r>
              <a:rPr lang="ko-KR" altLang="en-US" dirty="0"/>
              <a:t>기능으로 직접 전원 공급 </a:t>
            </a:r>
            <a:r>
              <a:rPr lang="ko-KR" altLang="en-US" dirty="0" smtClean="0"/>
              <a:t>가능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/>
              <a:t>채널 </a:t>
            </a:r>
            <a:r>
              <a:rPr lang="ko-KR" altLang="en-US" dirty="0"/>
              <a:t>수 </a:t>
            </a:r>
            <a:r>
              <a:rPr lang="en-US" altLang="ko-KR" dirty="0"/>
              <a:t>: 8CH </a:t>
            </a:r>
            <a:r>
              <a:rPr lang="ko-KR" altLang="en-US" dirty="0"/>
              <a:t>또는 </a:t>
            </a:r>
            <a:r>
              <a:rPr lang="en-US" altLang="ko-KR" dirty="0"/>
              <a:t>7CH + </a:t>
            </a:r>
            <a:r>
              <a:rPr lang="ko-KR" altLang="en-US" dirty="0"/>
              <a:t>고정 </a:t>
            </a:r>
            <a:r>
              <a:rPr lang="en-US" altLang="ko-KR" dirty="0"/>
              <a:t>1CH</a:t>
            </a:r>
          </a:p>
          <a:p>
            <a:pPr fontAlgn="base"/>
            <a:r>
              <a:rPr lang="ko-KR" altLang="en-US" dirty="0" smtClean="0"/>
              <a:t>채널 </a:t>
            </a:r>
            <a:r>
              <a:rPr lang="ko-KR" altLang="en-US" dirty="0"/>
              <a:t>당 적정 부하 한계 </a:t>
            </a:r>
            <a:r>
              <a:rPr lang="en-US" altLang="ko-KR" dirty="0"/>
              <a:t>: </a:t>
            </a:r>
            <a:r>
              <a:rPr lang="en-US" altLang="ko-KR" dirty="0" smtClean="0"/>
              <a:t>AC220V / 10A</a:t>
            </a:r>
            <a:r>
              <a:rPr lang="en-US" altLang="ko-KR" dirty="0"/>
              <a:t>, </a:t>
            </a:r>
            <a:r>
              <a:rPr lang="en-US" altLang="ko-KR" dirty="0" smtClean="0"/>
              <a:t>2200W / Channel</a:t>
            </a:r>
            <a:endParaRPr lang="en-US" altLang="ko-KR" dirty="0"/>
          </a:p>
          <a:p>
            <a:pPr fontAlgn="base"/>
            <a:r>
              <a:rPr lang="ko-KR" altLang="en-US" dirty="0" smtClean="0"/>
              <a:t>채널 </a:t>
            </a:r>
            <a:r>
              <a:rPr lang="ko-KR" altLang="en-US" dirty="0"/>
              <a:t>당 최대 부하 한계 </a:t>
            </a:r>
            <a:r>
              <a:rPr lang="en-US" altLang="ko-KR" dirty="0"/>
              <a:t>: </a:t>
            </a:r>
            <a:r>
              <a:rPr lang="en-US" altLang="ko-KR" dirty="0" smtClean="0"/>
              <a:t>AC220V / 15A</a:t>
            </a:r>
            <a:r>
              <a:rPr lang="en-US" altLang="ko-KR" dirty="0"/>
              <a:t>, </a:t>
            </a:r>
            <a:r>
              <a:rPr lang="en-US" altLang="ko-KR" dirty="0" smtClean="0"/>
              <a:t>3300W / Channel</a:t>
            </a:r>
            <a:endParaRPr lang="en-US" altLang="ko-KR" dirty="0"/>
          </a:p>
          <a:p>
            <a:pPr fontAlgn="base"/>
            <a:r>
              <a:rPr lang="ko-KR" altLang="en-US" dirty="0" smtClean="0"/>
              <a:t>전체 </a:t>
            </a:r>
            <a:r>
              <a:rPr lang="ko-KR" altLang="en-US" dirty="0"/>
              <a:t>채널 합계 부하 한계 </a:t>
            </a:r>
            <a:r>
              <a:rPr lang="en-US" altLang="ko-KR" dirty="0"/>
              <a:t>: </a:t>
            </a:r>
            <a:r>
              <a:rPr lang="en-US" altLang="ko-KR" dirty="0" smtClean="0"/>
              <a:t>AC220V / 50A</a:t>
            </a:r>
            <a:endParaRPr lang="en-US" altLang="ko-KR" dirty="0"/>
          </a:p>
          <a:p>
            <a:pPr fontAlgn="base"/>
            <a:r>
              <a:rPr lang="ko-KR" altLang="en-US" dirty="0" smtClean="0"/>
              <a:t>연속작용 </a:t>
            </a:r>
            <a:r>
              <a:rPr lang="ko-KR" altLang="en-US" dirty="0"/>
              <a:t>사이의 시간 간격 </a:t>
            </a:r>
            <a:r>
              <a:rPr lang="en-US" altLang="ko-KR" dirty="0"/>
              <a:t>: 0.5</a:t>
            </a:r>
            <a:r>
              <a:rPr lang="ko-KR" altLang="en-US" dirty="0"/>
              <a:t>초</a:t>
            </a:r>
            <a:r>
              <a:rPr lang="en-US" altLang="ko-KR" dirty="0"/>
              <a:t>, 1</a:t>
            </a:r>
            <a:r>
              <a:rPr lang="ko-KR" altLang="en-US" dirty="0"/>
              <a:t>초</a:t>
            </a:r>
            <a:r>
              <a:rPr lang="en-US" altLang="ko-KR" dirty="0"/>
              <a:t>, 2</a:t>
            </a:r>
            <a:r>
              <a:rPr lang="ko-KR" altLang="en-US" dirty="0"/>
              <a:t>초</a:t>
            </a:r>
            <a:r>
              <a:rPr lang="en-US" altLang="ko-KR" dirty="0"/>
              <a:t>, 4</a:t>
            </a:r>
            <a:r>
              <a:rPr lang="ko-KR" altLang="en-US" dirty="0"/>
              <a:t>초</a:t>
            </a:r>
          </a:p>
          <a:p>
            <a:pPr fontAlgn="base"/>
            <a:r>
              <a:rPr lang="ko-KR" altLang="en-US" dirty="0" smtClean="0"/>
              <a:t>링크 </a:t>
            </a:r>
            <a:r>
              <a:rPr lang="ko-KR" altLang="en-US" dirty="0" smtClean="0"/>
              <a:t>케이블 </a:t>
            </a:r>
            <a:r>
              <a:rPr lang="en-US" altLang="ko-KR" dirty="0"/>
              <a:t>: DIN 6P Cable</a:t>
            </a:r>
          </a:p>
          <a:p>
            <a:pPr fontAlgn="base"/>
            <a:r>
              <a:rPr lang="en-US" altLang="ko-KR" dirty="0" smtClean="0"/>
              <a:t>Control </a:t>
            </a:r>
            <a:r>
              <a:rPr lang="en-US" altLang="ko-KR" dirty="0"/>
              <a:t>: </a:t>
            </a:r>
            <a:r>
              <a:rPr lang="en-US" altLang="ko-KR" dirty="0" err="1"/>
              <a:t>Sequency</a:t>
            </a:r>
            <a:r>
              <a:rPr lang="en-US" altLang="ko-KR" dirty="0"/>
              <a:t> </a:t>
            </a:r>
            <a:r>
              <a:rPr lang="en-US" altLang="ko-KR" dirty="0" smtClean="0"/>
              <a:t>On/Lamp</a:t>
            </a:r>
            <a:r>
              <a:rPr lang="en-US" altLang="ko-KR" dirty="0"/>
              <a:t>, </a:t>
            </a:r>
            <a:r>
              <a:rPr lang="en-US" altLang="ko-KR" dirty="0" smtClean="0"/>
              <a:t>By-Pass, 7~8CH </a:t>
            </a:r>
            <a:r>
              <a:rPr lang="en-US" altLang="ko-KR" dirty="0" err="1"/>
              <a:t>Sequency</a:t>
            </a:r>
            <a:r>
              <a:rPr lang="en-US" altLang="ko-KR" dirty="0"/>
              <a:t> selector</a:t>
            </a:r>
          </a:p>
          <a:p>
            <a:pPr fontAlgn="base"/>
            <a:r>
              <a:rPr lang="ko-KR" altLang="en-US" dirty="0" err="1" smtClean="0"/>
              <a:t>지시등</a:t>
            </a:r>
            <a:r>
              <a:rPr lang="ko-KR" altLang="en-US" dirty="0" smtClean="0"/>
              <a:t> </a:t>
            </a:r>
            <a:r>
              <a:rPr lang="en-US" altLang="ko-KR" dirty="0"/>
              <a:t>: Power, Channel On, Bypass, Direct Out</a:t>
            </a:r>
          </a:p>
          <a:p>
            <a:pPr fontAlgn="base"/>
            <a:r>
              <a:rPr lang="ko-KR" altLang="en-US" dirty="0" smtClean="0"/>
              <a:t>램프 전압 </a:t>
            </a:r>
            <a:r>
              <a:rPr lang="en-US" altLang="ko-KR" dirty="0"/>
              <a:t>: </a:t>
            </a:r>
            <a:r>
              <a:rPr lang="en-US" altLang="ko-KR" dirty="0" smtClean="0"/>
              <a:t>AC12V / 400mA</a:t>
            </a:r>
            <a:endParaRPr lang="en-US" altLang="ko-KR" dirty="0"/>
          </a:p>
          <a:p>
            <a:pPr fontAlgn="base"/>
            <a:r>
              <a:rPr lang="ko-KR" altLang="en-US" dirty="0" smtClean="0"/>
              <a:t>출력 단자 </a:t>
            </a:r>
            <a:r>
              <a:rPr lang="en-US" altLang="ko-KR" dirty="0"/>
              <a:t>: 3</a:t>
            </a:r>
            <a:r>
              <a:rPr lang="ko-KR" altLang="en-US" dirty="0"/>
              <a:t>단자 전원 터미널 블록</a:t>
            </a:r>
          </a:p>
          <a:p>
            <a:pPr fontAlgn="base"/>
            <a:r>
              <a:rPr lang="en-US" altLang="ko-KR" dirty="0" smtClean="0"/>
              <a:t>Remote </a:t>
            </a:r>
            <a:r>
              <a:rPr lang="en-US" altLang="ko-KR" dirty="0"/>
              <a:t>Signal Connector : DIN 6P JACK</a:t>
            </a:r>
          </a:p>
          <a:p>
            <a:pPr fontAlgn="base"/>
            <a:r>
              <a:rPr lang="en-US" altLang="ko-KR" dirty="0" smtClean="0"/>
              <a:t>Remote </a:t>
            </a:r>
            <a:r>
              <a:rPr lang="en-US" altLang="ko-KR" dirty="0"/>
              <a:t>SW, LED : RCA JACK</a:t>
            </a:r>
          </a:p>
          <a:p>
            <a:pPr fontAlgn="base"/>
            <a:r>
              <a:rPr lang="en-US" altLang="ko-KR" dirty="0" smtClean="0"/>
              <a:t>DC </a:t>
            </a:r>
            <a:r>
              <a:rPr lang="ko-KR" altLang="en-US" dirty="0"/>
              <a:t>출력전압 </a:t>
            </a:r>
            <a:r>
              <a:rPr lang="en-US" altLang="ko-KR" dirty="0"/>
              <a:t>: </a:t>
            </a:r>
            <a:r>
              <a:rPr lang="en-US" altLang="ko-KR" dirty="0" smtClean="0"/>
              <a:t>DC24V / 5A</a:t>
            </a:r>
            <a:endParaRPr lang="en-US" altLang="ko-KR" dirty="0"/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AC220V / 60</a:t>
            </a:r>
            <a:r>
              <a:rPr lang="en-US" altLang="ko-KR" dirty="0"/>
              <a:t>㎐</a:t>
            </a:r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482 x 88 x </a:t>
            </a:r>
            <a:r>
              <a:rPr lang="en-US" altLang="ko-KR" dirty="0" smtClean="0"/>
              <a:t>300</a:t>
            </a:r>
            <a:r>
              <a:rPr lang="en-US" altLang="ko-KR" dirty="0" smtClean="0"/>
              <a:t>mm</a:t>
            </a:r>
            <a:endParaRPr lang="en-US" altLang="ko-KR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7.5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Power Distributor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PD4218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1712640"/>
            <a:ext cx="2808312" cy="674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178</Words>
  <Application>Microsoft Office PowerPoint</Application>
  <PresentationFormat>A4 용지(210x297mm)</PresentationFormat>
  <Paragraphs>22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73</cp:revision>
  <cp:lastPrinted>2022-10-26T06:22:19Z</cp:lastPrinted>
  <dcterms:created xsi:type="dcterms:W3CDTF">2022-10-26T04:41:33Z</dcterms:created>
  <dcterms:modified xsi:type="dcterms:W3CDTF">2023-05-25T00:09:47Z</dcterms:modified>
</cp:coreProperties>
</file>