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AC </a:t>
            </a:r>
            <a:r>
              <a:rPr lang="ko-KR" altLang="en-US" dirty="0"/>
              <a:t>전원 </a:t>
            </a:r>
            <a:r>
              <a:rPr lang="en-US" altLang="ko-KR" dirty="0"/>
              <a:t>10CH, DC </a:t>
            </a:r>
            <a:r>
              <a:rPr lang="ko-KR" altLang="en-US" dirty="0"/>
              <a:t>전원 </a:t>
            </a:r>
            <a:r>
              <a:rPr lang="en-US" altLang="ko-KR" dirty="0"/>
              <a:t>12CH </a:t>
            </a:r>
            <a:r>
              <a:rPr lang="ko-KR" altLang="en-US" dirty="0"/>
              <a:t>사용 가능 </a:t>
            </a:r>
            <a:endParaRPr lang="en-US" altLang="ko-KR" dirty="0"/>
          </a:p>
          <a:p>
            <a:pPr>
              <a:defRPr/>
            </a:pPr>
            <a:r>
              <a:rPr lang="ko-KR" altLang="en-US" dirty="0" smtClean="0"/>
              <a:t>배터리 </a:t>
            </a:r>
            <a:r>
              <a:rPr lang="ko-KR" altLang="en-US" dirty="0"/>
              <a:t>자동 충전 기능</a:t>
            </a:r>
            <a:r>
              <a:rPr lang="en-US" altLang="ko-KR" dirty="0"/>
              <a:t>, </a:t>
            </a:r>
            <a:r>
              <a:rPr lang="ko-KR" altLang="en-US" dirty="0"/>
              <a:t>돌입 전류 완충 회로 내장 </a:t>
            </a: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SMPS </a:t>
            </a:r>
            <a:r>
              <a:rPr lang="ko-KR" altLang="en-US" dirty="0"/>
              <a:t>전원회로 내장에 의한 우수한 전력 효율 </a:t>
            </a: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AC </a:t>
            </a:r>
            <a:r>
              <a:rPr lang="ko-KR" altLang="en-US" dirty="0"/>
              <a:t>출력 과부하를 위한 순차 </a:t>
            </a:r>
            <a:r>
              <a:rPr lang="en-US" altLang="ko-KR" dirty="0"/>
              <a:t>AC </a:t>
            </a:r>
            <a:r>
              <a:rPr lang="ko-KR" altLang="en-US" dirty="0"/>
              <a:t>출력 </a:t>
            </a:r>
            <a:r>
              <a:rPr lang="en-US" altLang="ko-KR" dirty="0"/>
              <a:t>ON / </a:t>
            </a:r>
            <a:r>
              <a:rPr lang="en-US" altLang="ko-KR" dirty="0" smtClean="0"/>
              <a:t>OFF</a:t>
            </a:r>
          </a:p>
          <a:p>
            <a:pPr marL="0" indent="0">
              <a:buNone/>
              <a:defRPr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/>
              <a:t>교류전원 </a:t>
            </a:r>
            <a:r>
              <a:rPr lang="ko-KR" altLang="en-US" dirty="0" smtClean="0"/>
              <a:t> 출력 </a:t>
            </a:r>
            <a:r>
              <a:rPr lang="en-US" altLang="ko-KR" dirty="0"/>
              <a:t>SWITCHED : GROUP1 (1KW x 4OUT) </a:t>
            </a:r>
          </a:p>
          <a:p>
            <a:pPr marL="0" indent="0" fontAlgn="base">
              <a:buNone/>
            </a:pPr>
            <a:r>
              <a:rPr lang="en-US" altLang="ko-KR" dirty="0" smtClean="0"/>
              <a:t>                        SWITCHED </a:t>
            </a:r>
            <a:r>
              <a:rPr lang="en-US" altLang="ko-KR" dirty="0"/>
              <a:t>: GROUP2 (1KW x 4OUT)</a:t>
            </a:r>
          </a:p>
          <a:p>
            <a:pPr marL="0" indent="0" fontAlgn="base">
              <a:buNone/>
            </a:pPr>
            <a:r>
              <a:rPr lang="en-US" altLang="ko-KR" dirty="0" smtClean="0"/>
              <a:t>                        UNSWITCH </a:t>
            </a:r>
            <a:r>
              <a:rPr lang="en-US" altLang="ko-KR" dirty="0"/>
              <a:t>: 1KW x 2OUT</a:t>
            </a:r>
          </a:p>
          <a:p>
            <a:pPr fontAlgn="base"/>
            <a:r>
              <a:rPr lang="ko-KR" altLang="en-US" dirty="0" smtClean="0"/>
              <a:t>시스템 </a:t>
            </a:r>
            <a:r>
              <a:rPr lang="ko-KR" altLang="en-US" dirty="0"/>
              <a:t>통신 </a:t>
            </a:r>
            <a:r>
              <a:rPr lang="en-US" altLang="ko-KR" dirty="0"/>
              <a:t>: RS-232C IN/OUT</a:t>
            </a:r>
          </a:p>
          <a:p>
            <a:pPr fontAlgn="base"/>
            <a:r>
              <a:rPr lang="ko-KR" altLang="en-US" dirty="0" smtClean="0"/>
              <a:t>직류전원 </a:t>
            </a:r>
            <a:r>
              <a:rPr lang="ko-KR" altLang="en-US" dirty="0"/>
              <a:t>출력 </a:t>
            </a:r>
            <a:r>
              <a:rPr lang="en-US" altLang="ko-KR" dirty="0"/>
              <a:t>: DC24V / 15A (Peak 20A)</a:t>
            </a:r>
          </a:p>
          <a:p>
            <a:pPr fontAlgn="base"/>
            <a:r>
              <a:rPr lang="ko-KR" altLang="en-US" dirty="0" smtClean="0"/>
              <a:t>추가 기능 </a:t>
            </a:r>
            <a:r>
              <a:rPr lang="en-US" altLang="ko-KR" dirty="0"/>
              <a:t>: Battery Charger </a:t>
            </a:r>
            <a:r>
              <a:rPr lang="ko-KR" altLang="en-US" dirty="0"/>
              <a:t>기능 내장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AC220V / 50~60㎐, </a:t>
            </a:r>
            <a:r>
              <a:rPr lang="en-US" altLang="ko-KR" dirty="0" smtClean="0"/>
              <a:t>DC24V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 smtClean="0"/>
              <a:t>(W x H x D) : 482 x 135 x </a:t>
            </a:r>
            <a:r>
              <a:rPr lang="en-US" altLang="ko-KR" dirty="0" smtClean="0"/>
              <a:t>350mm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5.6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Distributor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PD4320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424608"/>
            <a:ext cx="235898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114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37</cp:revision>
  <cp:lastPrinted>2022-10-26T06:22:19Z</cp:lastPrinted>
  <dcterms:created xsi:type="dcterms:W3CDTF">2022-10-26T04:41:33Z</dcterms:created>
  <dcterms:modified xsi:type="dcterms:W3CDTF">2023-05-23T02:19:53Z</dcterms:modified>
</cp:coreProperties>
</file>