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/>
              <a:t>음향 장비의 </a:t>
            </a:r>
            <a:r>
              <a:rPr lang="en-US" altLang="ko-KR" dirty="0"/>
              <a:t>AC, DC </a:t>
            </a:r>
            <a:r>
              <a:rPr lang="ko-KR" altLang="en-US" dirty="0" smtClean="0"/>
              <a:t>전원 공급 장비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/>
              <a:t>배터리 자동 충전 기능</a:t>
            </a:r>
            <a:r>
              <a:rPr lang="en-US" altLang="ko-KR" dirty="0"/>
              <a:t>, </a:t>
            </a:r>
            <a:r>
              <a:rPr lang="ko-KR" altLang="en-US" dirty="0"/>
              <a:t>돌입 전류 완충 회로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SMPS </a:t>
            </a:r>
            <a:r>
              <a:rPr lang="ko-KR" altLang="en-US" dirty="0"/>
              <a:t>전원회로 내장에 의한 우수한 전력 </a:t>
            </a:r>
            <a:r>
              <a:rPr lang="ko-KR" altLang="en-US" dirty="0" smtClean="0"/>
              <a:t>효율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AC </a:t>
            </a:r>
            <a:r>
              <a:rPr lang="ko-KR" altLang="en-US" dirty="0"/>
              <a:t>출력 과부하를 위한 순차 </a:t>
            </a:r>
            <a:r>
              <a:rPr lang="en-US" altLang="ko-KR" dirty="0"/>
              <a:t>AC </a:t>
            </a:r>
            <a:r>
              <a:rPr lang="ko-KR" altLang="en-US" dirty="0"/>
              <a:t>출력 </a:t>
            </a:r>
            <a:r>
              <a:rPr lang="en-US" altLang="ko-KR" dirty="0"/>
              <a:t>ON / </a:t>
            </a:r>
            <a:r>
              <a:rPr lang="en-US" altLang="ko-KR" dirty="0" smtClean="0"/>
              <a:t>OFF</a:t>
            </a:r>
          </a:p>
          <a:p>
            <a:pPr>
              <a:buFontTx/>
              <a:buChar char="-"/>
            </a:pPr>
            <a:r>
              <a:rPr lang="en-US" altLang="ko-KR" dirty="0" smtClean="0"/>
              <a:t>AC </a:t>
            </a:r>
            <a:r>
              <a:rPr lang="ko-KR" altLang="en-US" dirty="0"/>
              <a:t>입력 전압 표시 및 </a:t>
            </a:r>
            <a:r>
              <a:rPr lang="en-US" altLang="ko-KR" dirty="0"/>
              <a:t>DC </a:t>
            </a:r>
            <a:r>
              <a:rPr lang="ko-KR" altLang="en-US" dirty="0"/>
              <a:t>전압 출력 </a:t>
            </a:r>
            <a:r>
              <a:rPr lang="ko-KR" altLang="en-US" dirty="0" err="1" smtClean="0"/>
              <a:t>표시창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교류 전원 출력 용량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SWITCHED: GROUP1 (1KW x 3 OUT)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SWITCHED:GROUP2 </a:t>
            </a:r>
            <a:r>
              <a:rPr lang="en-US" altLang="ko-KR" dirty="0"/>
              <a:t>(1KW x 2 OUT)</a:t>
            </a:r>
          </a:p>
          <a:p>
            <a:pPr marL="0" indent="0"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UNSWITCHED </a:t>
            </a:r>
            <a:r>
              <a:rPr lang="en-US" altLang="ko-KR" dirty="0"/>
              <a:t>(1KW x 1 OUT)</a:t>
            </a:r>
            <a:endParaRPr lang="ko-KR" altLang="en-US" dirty="0"/>
          </a:p>
          <a:p>
            <a:r>
              <a:rPr lang="ko-KR" altLang="en-US" dirty="0" smtClean="0"/>
              <a:t>시스템 통신 </a:t>
            </a:r>
            <a:r>
              <a:rPr lang="en-US" altLang="ko-KR" dirty="0" smtClean="0"/>
              <a:t>	</a:t>
            </a:r>
            <a:r>
              <a:rPr lang="ko-KR" altLang="en-US" dirty="0" smtClean="0"/>
              <a:t>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RS-232C </a:t>
            </a:r>
            <a:r>
              <a:rPr lang="en-US" altLang="ko-KR" dirty="0" smtClean="0"/>
              <a:t>IN/OUT</a:t>
            </a:r>
          </a:p>
          <a:p>
            <a:r>
              <a:rPr lang="ko-KR" altLang="en-US" dirty="0" smtClean="0"/>
              <a:t>표시방식</a:t>
            </a:r>
            <a:r>
              <a:rPr lang="en-US" altLang="ko-KR" dirty="0" smtClean="0"/>
              <a:t>			</a:t>
            </a:r>
            <a:r>
              <a:rPr lang="en-US" altLang="ko-KR" smtClean="0"/>
              <a:t>: LED</a:t>
            </a:r>
            <a:endParaRPr lang="ko-KR" altLang="en-US" dirty="0"/>
          </a:p>
          <a:p>
            <a:r>
              <a:rPr lang="ko-KR" altLang="en-US" dirty="0" smtClean="0"/>
              <a:t>직류 전원 출력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DC 24V, 20A</a:t>
            </a:r>
          </a:p>
          <a:p>
            <a:r>
              <a:rPr lang="ko-KR" altLang="en-US" dirty="0"/>
              <a:t>사용 전원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220V, 60Hz</a:t>
            </a:r>
          </a:p>
          <a:p>
            <a:r>
              <a:rPr lang="ko-KR" altLang="en-US" dirty="0" smtClean="0"/>
              <a:t>외형 규격</a:t>
            </a:r>
            <a:r>
              <a:rPr lang="en-US" altLang="ko-KR" dirty="0" smtClean="0"/>
              <a:t>(W x H x D) 	</a:t>
            </a:r>
            <a:r>
              <a:rPr lang="ko-KR" altLang="en-US" dirty="0" smtClean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 smtClean="0"/>
              <a:t> 482 x 88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4.6kg</a:t>
            </a:r>
          </a:p>
          <a:p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PDB220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POWER DISTRIBUTOR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32.PDB220(해상도.로고.제품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44" b="28377"/>
          <a:stretch/>
        </p:blipFill>
        <p:spPr bwMode="auto">
          <a:xfrm>
            <a:off x="522288" y="1484712"/>
            <a:ext cx="2474664" cy="104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51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609</cp:revision>
  <cp:lastPrinted>2024-01-31T10:03:33Z</cp:lastPrinted>
  <dcterms:created xsi:type="dcterms:W3CDTF">2022-10-26T04:41:33Z</dcterms:created>
  <dcterms:modified xsi:type="dcterms:W3CDTF">2024-05-20T01:22:35Z</dcterms:modified>
</cp:coreProperties>
</file>