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6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2.5 / 5 / 10 / 20W </a:t>
            </a:r>
            <a:r>
              <a:rPr lang="en-US" altLang="ko-KR" dirty="0" smtClean="0"/>
              <a:t>(</a:t>
            </a:r>
            <a:r>
              <a:rPr lang="en-US" altLang="ko-KR" dirty="0"/>
              <a:t>8</a:t>
            </a:r>
            <a:r>
              <a:rPr lang="el-GR" altLang="ko-KR" dirty="0"/>
              <a:t>Ω)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</a:t>
            </a:r>
            <a:r>
              <a:rPr lang="en-US" altLang="ko-KR" dirty="0" smtClean="0"/>
              <a:t>120</a:t>
            </a:r>
            <a:r>
              <a:rPr lang="ko-KR" altLang="en-US" dirty="0" smtClean="0"/>
              <a:t>㎐ </a:t>
            </a:r>
            <a:r>
              <a:rPr lang="en-US" altLang="ko-KR" dirty="0"/>
              <a:t>~ </a:t>
            </a:r>
            <a:r>
              <a:rPr lang="en-US" altLang="ko-KR" dirty="0" smtClean="0"/>
              <a:t>20</a:t>
            </a:r>
            <a:r>
              <a:rPr lang="ko-KR" altLang="en-US" dirty="0" smtClean="0"/>
              <a:t>㎑</a:t>
            </a:r>
            <a:endParaRPr lang="en-US" altLang="ko-KR" dirty="0"/>
          </a:p>
          <a:p>
            <a:pPr fontAlgn="base"/>
            <a:r>
              <a:rPr lang="ko-KR" altLang="en-US" dirty="0" smtClean="0"/>
              <a:t>사용 전압 </a:t>
            </a:r>
            <a:r>
              <a:rPr lang="en-US" altLang="ko-KR" dirty="0" smtClean="0"/>
              <a:t>: 100V</a:t>
            </a:r>
          </a:p>
          <a:p>
            <a:pPr fontAlgn="base"/>
            <a:r>
              <a:rPr lang="ko-KR" altLang="en-US" dirty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87dB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2</a:t>
            </a:r>
            <a:r>
              <a:rPr lang="en-US" altLang="ko-KR" dirty="0" smtClean="0"/>
              <a:t>20 </a:t>
            </a:r>
            <a:r>
              <a:rPr lang="en-US" altLang="ko-KR" dirty="0"/>
              <a:t>x </a:t>
            </a:r>
            <a:r>
              <a:rPr lang="en-US" altLang="ko-KR" dirty="0" smtClean="0"/>
              <a:t>150 </a:t>
            </a:r>
            <a:r>
              <a:rPr lang="en-US" altLang="ko-KR" dirty="0"/>
              <a:t>x </a:t>
            </a:r>
            <a:r>
              <a:rPr lang="en-US" altLang="ko-KR" dirty="0" smtClean="0"/>
              <a:t>160mm 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2.2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Fashion MDF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PFM-20T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568624"/>
            <a:ext cx="1272141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70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106</cp:revision>
  <cp:lastPrinted>2022-10-26T06:22:19Z</cp:lastPrinted>
  <dcterms:created xsi:type="dcterms:W3CDTF">2022-10-26T04:41:33Z</dcterms:created>
  <dcterms:modified xsi:type="dcterms:W3CDTF">2023-05-30T09:33:09Z</dcterms:modified>
</cp:coreProperties>
</file>